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tif" ContentType="image/tif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8"/>
  </p:notesMasterIdLst>
  <p:sldIdLst>
    <p:sldId id="256" r:id="rId2"/>
    <p:sldId id="385" r:id="rId3"/>
    <p:sldId id="439" r:id="rId4"/>
    <p:sldId id="414" r:id="rId5"/>
    <p:sldId id="265" r:id="rId6"/>
    <p:sldId id="405" r:id="rId7"/>
    <p:sldId id="356" r:id="rId8"/>
    <p:sldId id="391" r:id="rId9"/>
    <p:sldId id="392" r:id="rId10"/>
    <p:sldId id="395" r:id="rId11"/>
    <p:sldId id="379" r:id="rId12"/>
    <p:sldId id="396" r:id="rId13"/>
    <p:sldId id="397" r:id="rId14"/>
    <p:sldId id="393" r:id="rId15"/>
    <p:sldId id="394" r:id="rId16"/>
    <p:sldId id="407" r:id="rId17"/>
    <p:sldId id="410" r:id="rId18"/>
    <p:sldId id="431" r:id="rId19"/>
    <p:sldId id="432" r:id="rId20"/>
    <p:sldId id="433" r:id="rId21"/>
    <p:sldId id="434" r:id="rId22"/>
    <p:sldId id="435" r:id="rId23"/>
    <p:sldId id="436" r:id="rId24"/>
    <p:sldId id="411" r:id="rId25"/>
    <p:sldId id="415" r:id="rId26"/>
    <p:sldId id="416" r:id="rId27"/>
    <p:sldId id="417" r:id="rId28"/>
    <p:sldId id="418" r:id="rId29"/>
    <p:sldId id="266" r:id="rId30"/>
    <p:sldId id="263" r:id="rId31"/>
    <p:sldId id="420" r:id="rId32"/>
    <p:sldId id="421" r:id="rId33"/>
    <p:sldId id="422" r:id="rId34"/>
    <p:sldId id="423" r:id="rId35"/>
    <p:sldId id="424" r:id="rId36"/>
    <p:sldId id="425" r:id="rId37"/>
    <p:sldId id="412" r:id="rId38"/>
    <p:sldId id="427" r:id="rId39"/>
    <p:sldId id="400" r:id="rId40"/>
    <p:sldId id="399" r:id="rId41"/>
    <p:sldId id="375" r:id="rId42"/>
    <p:sldId id="376" r:id="rId43"/>
    <p:sldId id="426" r:id="rId44"/>
    <p:sldId id="428" r:id="rId45"/>
    <p:sldId id="430" r:id="rId46"/>
    <p:sldId id="440" r:id="rId47"/>
    <p:sldId id="441" r:id="rId48"/>
    <p:sldId id="442" r:id="rId49"/>
    <p:sldId id="443" r:id="rId50"/>
    <p:sldId id="445" r:id="rId51"/>
    <p:sldId id="444" r:id="rId52"/>
    <p:sldId id="446" r:id="rId53"/>
    <p:sldId id="447" r:id="rId54"/>
    <p:sldId id="448" r:id="rId55"/>
    <p:sldId id="449" r:id="rId56"/>
    <p:sldId id="438" r:id="rId57"/>
  </p:sldIdLst>
  <p:sldSz cx="17340263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7F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8A54634-FF72-44A4-BF1A-42EC28B55B7B}" v="78" dt="2022-07-07T05:50:29.201"/>
  </p1510:revLst>
</p1510:revInfo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3C0FC">
              <a:alpha val="26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6D6"/>
              </a:solidFill>
              <a:prstDash val="solid"/>
              <a:miter lim="400000"/>
            </a:ln>
          </a:left>
          <a:right>
            <a:ln w="254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chemeClr val="accent1">
              <a:hueOff val="-136794"/>
              <a:satOff val="-2150"/>
              <a:lumOff val="15693"/>
            </a:scheme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254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6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chemeClr val="accent1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6D6"/>
              </a:solidFill>
              <a:prstDash val="solid"/>
              <a:miter lim="400000"/>
            </a:ln>
          </a:top>
          <a:bottom>
            <a:ln w="254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8EA5CB">
              <a:alpha val="2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4CB9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4CB9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AAAAA"/>
              </a:solidFill>
              <a:prstDash val="solid"/>
              <a:miter lim="400000"/>
            </a:ln>
          </a:left>
          <a:right>
            <a:ln w="12700" cap="flat">
              <a:solidFill>
                <a:srgbClr val="AAAAAA"/>
              </a:solidFill>
              <a:prstDash val="solid"/>
              <a:miter lim="400000"/>
            </a:ln>
          </a:right>
          <a:top>
            <a:ln w="12700" cap="flat">
              <a:solidFill>
                <a:srgbClr val="AAAAAA"/>
              </a:solidFill>
              <a:prstDash val="solid"/>
              <a:miter lim="400000"/>
            </a:ln>
          </a:top>
          <a:bottom>
            <a:ln w="12700" cap="flat">
              <a:solidFill>
                <a:srgbClr val="AAAAAA"/>
              </a:solidFill>
              <a:prstDash val="solid"/>
              <a:miter lim="400000"/>
            </a:ln>
          </a:bottom>
          <a:insideH>
            <a:ln w="12700" cap="flat">
              <a:solidFill>
                <a:srgbClr val="AAAAAA"/>
              </a:solidFill>
              <a:prstDash val="solid"/>
              <a:miter lim="400000"/>
            </a:ln>
          </a:insideH>
          <a:insideV>
            <a:ln w="12700" cap="flat">
              <a:solidFill>
                <a:srgbClr val="AAAAAA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chemeClr val="accent3">
              <a:alpha val="35000"/>
            </a:scheme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2D7132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3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noFill/>
              <a:miter lim="400000"/>
            </a:ln>
          </a:bottom>
          <a:insideH>
            <a:ln w="254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BF630E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B4407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B4407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09090"/>
              </a:solidFill>
              <a:prstDash val="solid"/>
              <a:miter lim="400000"/>
            </a:ln>
          </a:left>
          <a:right>
            <a:ln w="12700" cap="flat">
              <a:solidFill>
                <a:srgbClr val="909090"/>
              </a:solidFill>
              <a:prstDash val="solid"/>
              <a:miter lim="400000"/>
            </a:ln>
          </a:right>
          <a:top>
            <a:ln w="12700" cap="flat">
              <a:solidFill>
                <a:srgbClr val="909090"/>
              </a:solidFill>
              <a:prstDash val="solid"/>
              <a:miter lim="400000"/>
            </a:ln>
          </a:top>
          <a:bottom>
            <a:ln w="12700" cap="flat">
              <a:solidFill>
                <a:srgbClr val="909090"/>
              </a:solidFill>
              <a:prstDash val="solid"/>
              <a:miter lim="400000"/>
            </a:ln>
          </a:bottom>
          <a:insideH>
            <a:ln w="12700" cap="flat">
              <a:solidFill>
                <a:srgbClr val="909090"/>
              </a:solidFill>
              <a:prstDash val="solid"/>
              <a:miter lim="400000"/>
            </a:ln>
          </a:insideH>
          <a:insideV>
            <a:ln w="12700" cap="flat">
              <a:solidFill>
                <a:srgbClr val="90909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1F2428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84B4C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84B4C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282" autoAdjust="0"/>
    <p:restoredTop sz="94660"/>
  </p:normalViewPr>
  <p:slideViewPr>
    <p:cSldViewPr snapToGrid="0">
      <p:cViewPr varScale="1">
        <p:scale>
          <a:sx n="71" d="100"/>
          <a:sy n="71" d="100"/>
        </p:scale>
        <p:origin x="56" y="6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ex Singleton" userId="eebc576b-daec-4d7c-a7bd-a99093807202" providerId="ADAL" clId="{EA41D4E0-FFA5-48AC-B827-A434962FA046}"/>
    <pc:docChg chg="undo redo custSel addSld delSld modSld sldOrd modMainMaster">
      <pc:chgData name="Alex Singleton" userId="eebc576b-daec-4d7c-a7bd-a99093807202" providerId="ADAL" clId="{EA41D4E0-FFA5-48AC-B827-A434962FA046}" dt="2022-07-04T20:18:39.925" v="1633" actId="700"/>
      <pc:docMkLst>
        <pc:docMk/>
      </pc:docMkLst>
      <pc:sldChg chg="addSp modSp mod">
        <pc:chgData name="Alex Singleton" userId="eebc576b-daec-4d7c-a7bd-a99093807202" providerId="ADAL" clId="{EA41D4E0-FFA5-48AC-B827-A434962FA046}" dt="2022-06-26T08:17:57.159" v="14" actId="1076"/>
        <pc:sldMkLst>
          <pc:docMk/>
          <pc:sldMk cId="0" sldId="256"/>
        </pc:sldMkLst>
        <pc:spChg chg="add mod">
          <ac:chgData name="Alex Singleton" userId="eebc576b-daec-4d7c-a7bd-a99093807202" providerId="ADAL" clId="{EA41D4E0-FFA5-48AC-B827-A434962FA046}" dt="2022-06-26T08:17:57.159" v="14" actId="1076"/>
          <ac:spMkLst>
            <pc:docMk/>
            <pc:sldMk cId="0" sldId="256"/>
            <ac:spMk id="5" creationId="{A93A03C7-ED98-4625-D6F5-CEC769FF366A}"/>
          </ac:spMkLst>
        </pc:spChg>
        <pc:spChg chg="mod">
          <ac:chgData name="Alex Singleton" userId="eebc576b-daec-4d7c-a7bd-a99093807202" providerId="ADAL" clId="{EA41D4E0-FFA5-48AC-B827-A434962FA046}" dt="2022-06-26T08:13:37.303" v="6" actId="1076"/>
          <ac:spMkLst>
            <pc:docMk/>
            <pc:sldMk cId="0" sldId="256"/>
            <ac:spMk id="150" creationId="{00000000-0000-0000-0000-000000000000}"/>
          </ac:spMkLst>
        </pc:spChg>
      </pc:sldChg>
      <pc:sldChg chg="add">
        <pc:chgData name="Alex Singleton" userId="eebc576b-daec-4d7c-a7bd-a99093807202" providerId="ADAL" clId="{EA41D4E0-FFA5-48AC-B827-A434962FA046}" dt="2022-06-27T06:52:51.664" v="20"/>
        <pc:sldMkLst>
          <pc:docMk/>
          <pc:sldMk cId="0" sldId="260"/>
        </pc:sldMkLst>
      </pc:sldChg>
      <pc:sldChg chg="add">
        <pc:chgData name="Alex Singleton" userId="eebc576b-daec-4d7c-a7bd-a99093807202" providerId="ADAL" clId="{EA41D4E0-FFA5-48AC-B827-A434962FA046}" dt="2022-06-27T06:52:51.664" v="20"/>
        <pc:sldMkLst>
          <pc:docMk/>
          <pc:sldMk cId="0" sldId="261"/>
        </pc:sldMkLst>
      </pc:sldChg>
      <pc:sldChg chg="modSp add mod ord">
        <pc:chgData name="Alex Singleton" userId="eebc576b-daec-4d7c-a7bd-a99093807202" providerId="ADAL" clId="{EA41D4E0-FFA5-48AC-B827-A434962FA046}" dt="2022-07-04T13:55:16.615" v="1200" actId="14100"/>
        <pc:sldMkLst>
          <pc:docMk/>
          <pc:sldMk cId="2027410899" sldId="263"/>
        </pc:sldMkLst>
        <pc:spChg chg="mod">
          <ac:chgData name="Alex Singleton" userId="eebc576b-daec-4d7c-a7bd-a99093807202" providerId="ADAL" clId="{EA41D4E0-FFA5-48AC-B827-A434962FA046}" dt="2022-07-04T13:55:16.615" v="1200" actId="14100"/>
          <ac:spMkLst>
            <pc:docMk/>
            <pc:sldMk cId="2027410899" sldId="263"/>
            <ac:spMk id="15" creationId="{00000000-0000-0000-0000-000000000000}"/>
          </ac:spMkLst>
        </pc:spChg>
      </pc:sldChg>
      <pc:sldChg chg="add del">
        <pc:chgData name="Alex Singleton" userId="eebc576b-daec-4d7c-a7bd-a99093807202" providerId="ADAL" clId="{EA41D4E0-FFA5-48AC-B827-A434962FA046}" dt="2022-07-04T13:54:44.766" v="1195" actId="47"/>
        <pc:sldMkLst>
          <pc:docMk/>
          <pc:sldMk cId="3367022204" sldId="264"/>
        </pc:sldMkLst>
      </pc:sldChg>
      <pc:sldChg chg="add">
        <pc:chgData name="Alex Singleton" userId="eebc576b-daec-4d7c-a7bd-a99093807202" providerId="ADAL" clId="{EA41D4E0-FFA5-48AC-B827-A434962FA046}" dt="2022-06-27T06:52:51.664" v="20"/>
        <pc:sldMkLst>
          <pc:docMk/>
          <pc:sldMk cId="3246017890" sldId="265"/>
        </pc:sldMkLst>
      </pc:sldChg>
      <pc:sldChg chg="modSp add mod">
        <pc:chgData name="Alex Singleton" userId="eebc576b-daec-4d7c-a7bd-a99093807202" providerId="ADAL" clId="{EA41D4E0-FFA5-48AC-B827-A434962FA046}" dt="2022-07-04T13:55:04.512" v="1198" actId="14100"/>
        <pc:sldMkLst>
          <pc:docMk/>
          <pc:sldMk cId="2633499324" sldId="266"/>
        </pc:sldMkLst>
        <pc:spChg chg="mod">
          <ac:chgData name="Alex Singleton" userId="eebc576b-daec-4d7c-a7bd-a99093807202" providerId="ADAL" clId="{EA41D4E0-FFA5-48AC-B827-A434962FA046}" dt="2022-07-04T13:55:04.512" v="1198" actId="14100"/>
          <ac:spMkLst>
            <pc:docMk/>
            <pc:sldMk cId="2633499324" sldId="266"/>
            <ac:spMk id="9" creationId="{00000000-0000-0000-0000-000000000000}"/>
          </ac:spMkLst>
        </pc:spChg>
      </pc:sldChg>
      <pc:sldChg chg="add">
        <pc:chgData name="Alex Singleton" userId="eebc576b-daec-4d7c-a7bd-a99093807202" providerId="ADAL" clId="{EA41D4E0-FFA5-48AC-B827-A434962FA046}" dt="2022-06-27T06:52:51.664" v="20"/>
        <pc:sldMkLst>
          <pc:docMk/>
          <pc:sldMk cId="0" sldId="281"/>
        </pc:sldMkLst>
      </pc:sldChg>
      <pc:sldChg chg="add">
        <pc:chgData name="Alex Singleton" userId="eebc576b-daec-4d7c-a7bd-a99093807202" providerId="ADAL" clId="{EA41D4E0-FFA5-48AC-B827-A434962FA046}" dt="2022-06-27T06:52:51.664" v="20"/>
        <pc:sldMkLst>
          <pc:docMk/>
          <pc:sldMk cId="0" sldId="293"/>
        </pc:sldMkLst>
      </pc:sldChg>
      <pc:sldChg chg="add">
        <pc:chgData name="Alex Singleton" userId="eebc576b-daec-4d7c-a7bd-a99093807202" providerId="ADAL" clId="{EA41D4E0-FFA5-48AC-B827-A434962FA046}" dt="2022-06-27T06:52:51.664" v="20"/>
        <pc:sldMkLst>
          <pc:docMk/>
          <pc:sldMk cId="163696076" sldId="294"/>
        </pc:sldMkLst>
      </pc:sldChg>
      <pc:sldChg chg="add">
        <pc:chgData name="Alex Singleton" userId="eebc576b-daec-4d7c-a7bd-a99093807202" providerId="ADAL" clId="{EA41D4E0-FFA5-48AC-B827-A434962FA046}" dt="2022-06-27T06:52:51.664" v="20"/>
        <pc:sldMkLst>
          <pc:docMk/>
          <pc:sldMk cId="28652318" sldId="295"/>
        </pc:sldMkLst>
      </pc:sldChg>
      <pc:sldChg chg="add">
        <pc:chgData name="Alex Singleton" userId="eebc576b-daec-4d7c-a7bd-a99093807202" providerId="ADAL" clId="{EA41D4E0-FFA5-48AC-B827-A434962FA046}" dt="2022-06-27T06:52:51.664" v="20"/>
        <pc:sldMkLst>
          <pc:docMk/>
          <pc:sldMk cId="2514332326" sldId="296"/>
        </pc:sldMkLst>
      </pc:sldChg>
      <pc:sldChg chg="add">
        <pc:chgData name="Alex Singleton" userId="eebc576b-daec-4d7c-a7bd-a99093807202" providerId="ADAL" clId="{EA41D4E0-FFA5-48AC-B827-A434962FA046}" dt="2022-06-27T06:52:51.664" v="20"/>
        <pc:sldMkLst>
          <pc:docMk/>
          <pc:sldMk cId="4132543324" sldId="297"/>
        </pc:sldMkLst>
      </pc:sldChg>
      <pc:sldChg chg="add">
        <pc:chgData name="Alex Singleton" userId="eebc576b-daec-4d7c-a7bd-a99093807202" providerId="ADAL" clId="{EA41D4E0-FFA5-48AC-B827-A434962FA046}" dt="2022-06-27T06:52:51.664" v="20"/>
        <pc:sldMkLst>
          <pc:docMk/>
          <pc:sldMk cId="3587850812" sldId="298"/>
        </pc:sldMkLst>
      </pc:sldChg>
      <pc:sldChg chg="add">
        <pc:chgData name="Alex Singleton" userId="eebc576b-daec-4d7c-a7bd-a99093807202" providerId="ADAL" clId="{EA41D4E0-FFA5-48AC-B827-A434962FA046}" dt="2022-06-27T06:52:51.664" v="20"/>
        <pc:sldMkLst>
          <pc:docMk/>
          <pc:sldMk cId="2647425130" sldId="299"/>
        </pc:sldMkLst>
      </pc:sldChg>
      <pc:sldChg chg="add">
        <pc:chgData name="Alex Singleton" userId="eebc576b-daec-4d7c-a7bd-a99093807202" providerId="ADAL" clId="{EA41D4E0-FFA5-48AC-B827-A434962FA046}" dt="2022-06-27T06:52:51.664" v="20"/>
        <pc:sldMkLst>
          <pc:docMk/>
          <pc:sldMk cId="0" sldId="300"/>
        </pc:sldMkLst>
      </pc:sldChg>
      <pc:sldChg chg="add">
        <pc:chgData name="Alex Singleton" userId="eebc576b-daec-4d7c-a7bd-a99093807202" providerId="ADAL" clId="{EA41D4E0-FFA5-48AC-B827-A434962FA046}" dt="2022-06-27T06:52:51.664" v="20"/>
        <pc:sldMkLst>
          <pc:docMk/>
          <pc:sldMk cId="0" sldId="315"/>
        </pc:sldMkLst>
      </pc:sldChg>
      <pc:sldChg chg="add">
        <pc:chgData name="Alex Singleton" userId="eebc576b-daec-4d7c-a7bd-a99093807202" providerId="ADAL" clId="{EA41D4E0-FFA5-48AC-B827-A434962FA046}" dt="2022-06-27T06:52:51.664" v="20"/>
        <pc:sldMkLst>
          <pc:docMk/>
          <pc:sldMk cId="0" sldId="317"/>
        </pc:sldMkLst>
      </pc:sldChg>
      <pc:sldChg chg="add">
        <pc:chgData name="Alex Singleton" userId="eebc576b-daec-4d7c-a7bd-a99093807202" providerId="ADAL" clId="{EA41D4E0-FFA5-48AC-B827-A434962FA046}" dt="2022-06-27T06:52:51.664" v="20"/>
        <pc:sldMkLst>
          <pc:docMk/>
          <pc:sldMk cId="0" sldId="318"/>
        </pc:sldMkLst>
      </pc:sldChg>
      <pc:sldChg chg="add">
        <pc:chgData name="Alex Singleton" userId="eebc576b-daec-4d7c-a7bd-a99093807202" providerId="ADAL" clId="{EA41D4E0-FFA5-48AC-B827-A434962FA046}" dt="2022-06-27T06:52:51.664" v="20"/>
        <pc:sldMkLst>
          <pc:docMk/>
          <pc:sldMk cId="4143696838" sldId="321"/>
        </pc:sldMkLst>
      </pc:sldChg>
      <pc:sldChg chg="add">
        <pc:chgData name="Alex Singleton" userId="eebc576b-daec-4d7c-a7bd-a99093807202" providerId="ADAL" clId="{EA41D4E0-FFA5-48AC-B827-A434962FA046}" dt="2022-06-27T06:52:51.664" v="20"/>
        <pc:sldMkLst>
          <pc:docMk/>
          <pc:sldMk cId="2087093379" sldId="322"/>
        </pc:sldMkLst>
      </pc:sldChg>
      <pc:sldChg chg="add">
        <pc:chgData name="Alex Singleton" userId="eebc576b-daec-4d7c-a7bd-a99093807202" providerId="ADAL" clId="{EA41D4E0-FFA5-48AC-B827-A434962FA046}" dt="2022-06-27T06:52:51.664" v="20"/>
        <pc:sldMkLst>
          <pc:docMk/>
          <pc:sldMk cId="2349527122" sldId="323"/>
        </pc:sldMkLst>
      </pc:sldChg>
      <pc:sldChg chg="add">
        <pc:chgData name="Alex Singleton" userId="eebc576b-daec-4d7c-a7bd-a99093807202" providerId="ADAL" clId="{EA41D4E0-FFA5-48AC-B827-A434962FA046}" dt="2022-06-27T06:52:51.664" v="20"/>
        <pc:sldMkLst>
          <pc:docMk/>
          <pc:sldMk cId="314243937" sldId="324"/>
        </pc:sldMkLst>
      </pc:sldChg>
      <pc:sldChg chg="add">
        <pc:chgData name="Alex Singleton" userId="eebc576b-daec-4d7c-a7bd-a99093807202" providerId="ADAL" clId="{EA41D4E0-FFA5-48AC-B827-A434962FA046}" dt="2022-06-27T06:52:51.664" v="20"/>
        <pc:sldMkLst>
          <pc:docMk/>
          <pc:sldMk cId="3378737902" sldId="325"/>
        </pc:sldMkLst>
      </pc:sldChg>
      <pc:sldChg chg="add">
        <pc:chgData name="Alex Singleton" userId="eebc576b-daec-4d7c-a7bd-a99093807202" providerId="ADAL" clId="{EA41D4E0-FFA5-48AC-B827-A434962FA046}" dt="2022-06-27T06:52:51.664" v="20"/>
        <pc:sldMkLst>
          <pc:docMk/>
          <pc:sldMk cId="4063783728" sldId="326"/>
        </pc:sldMkLst>
      </pc:sldChg>
      <pc:sldChg chg="add">
        <pc:chgData name="Alex Singleton" userId="eebc576b-daec-4d7c-a7bd-a99093807202" providerId="ADAL" clId="{EA41D4E0-FFA5-48AC-B827-A434962FA046}" dt="2022-06-27T06:52:51.664" v="20"/>
        <pc:sldMkLst>
          <pc:docMk/>
          <pc:sldMk cId="1204830887" sldId="327"/>
        </pc:sldMkLst>
      </pc:sldChg>
      <pc:sldChg chg="add">
        <pc:chgData name="Alex Singleton" userId="eebc576b-daec-4d7c-a7bd-a99093807202" providerId="ADAL" clId="{EA41D4E0-FFA5-48AC-B827-A434962FA046}" dt="2022-06-27T06:52:51.664" v="20"/>
        <pc:sldMkLst>
          <pc:docMk/>
          <pc:sldMk cId="3637848351" sldId="328"/>
        </pc:sldMkLst>
      </pc:sldChg>
      <pc:sldChg chg="add">
        <pc:chgData name="Alex Singleton" userId="eebc576b-daec-4d7c-a7bd-a99093807202" providerId="ADAL" clId="{EA41D4E0-FFA5-48AC-B827-A434962FA046}" dt="2022-06-27T06:52:51.664" v="20"/>
        <pc:sldMkLst>
          <pc:docMk/>
          <pc:sldMk cId="4150147060" sldId="329"/>
        </pc:sldMkLst>
      </pc:sldChg>
      <pc:sldChg chg="add">
        <pc:chgData name="Alex Singleton" userId="eebc576b-daec-4d7c-a7bd-a99093807202" providerId="ADAL" clId="{EA41D4E0-FFA5-48AC-B827-A434962FA046}" dt="2022-06-27T06:52:51.664" v="20"/>
        <pc:sldMkLst>
          <pc:docMk/>
          <pc:sldMk cId="0" sldId="331"/>
        </pc:sldMkLst>
      </pc:sldChg>
      <pc:sldChg chg="add">
        <pc:chgData name="Alex Singleton" userId="eebc576b-daec-4d7c-a7bd-a99093807202" providerId="ADAL" clId="{EA41D4E0-FFA5-48AC-B827-A434962FA046}" dt="2022-06-27T06:52:51.664" v="20"/>
        <pc:sldMkLst>
          <pc:docMk/>
          <pc:sldMk cId="0" sldId="332"/>
        </pc:sldMkLst>
      </pc:sldChg>
      <pc:sldChg chg="add">
        <pc:chgData name="Alex Singleton" userId="eebc576b-daec-4d7c-a7bd-a99093807202" providerId="ADAL" clId="{EA41D4E0-FFA5-48AC-B827-A434962FA046}" dt="2022-06-27T06:52:51.664" v="20"/>
        <pc:sldMkLst>
          <pc:docMk/>
          <pc:sldMk cId="0" sldId="333"/>
        </pc:sldMkLst>
      </pc:sldChg>
      <pc:sldChg chg="add">
        <pc:chgData name="Alex Singleton" userId="eebc576b-daec-4d7c-a7bd-a99093807202" providerId="ADAL" clId="{EA41D4E0-FFA5-48AC-B827-A434962FA046}" dt="2022-06-27T06:52:51.664" v="20"/>
        <pc:sldMkLst>
          <pc:docMk/>
          <pc:sldMk cId="0" sldId="334"/>
        </pc:sldMkLst>
      </pc:sldChg>
      <pc:sldChg chg="add">
        <pc:chgData name="Alex Singleton" userId="eebc576b-daec-4d7c-a7bd-a99093807202" providerId="ADAL" clId="{EA41D4E0-FFA5-48AC-B827-A434962FA046}" dt="2022-06-27T06:52:51.664" v="20"/>
        <pc:sldMkLst>
          <pc:docMk/>
          <pc:sldMk cId="0" sldId="335"/>
        </pc:sldMkLst>
      </pc:sldChg>
      <pc:sldChg chg="add">
        <pc:chgData name="Alex Singleton" userId="eebc576b-daec-4d7c-a7bd-a99093807202" providerId="ADAL" clId="{EA41D4E0-FFA5-48AC-B827-A434962FA046}" dt="2022-06-27T06:52:51.664" v="20"/>
        <pc:sldMkLst>
          <pc:docMk/>
          <pc:sldMk cId="0" sldId="336"/>
        </pc:sldMkLst>
      </pc:sldChg>
      <pc:sldChg chg="add">
        <pc:chgData name="Alex Singleton" userId="eebc576b-daec-4d7c-a7bd-a99093807202" providerId="ADAL" clId="{EA41D4E0-FFA5-48AC-B827-A434962FA046}" dt="2022-06-27T06:52:51.664" v="20"/>
        <pc:sldMkLst>
          <pc:docMk/>
          <pc:sldMk cId="0" sldId="337"/>
        </pc:sldMkLst>
      </pc:sldChg>
      <pc:sldChg chg="add">
        <pc:chgData name="Alex Singleton" userId="eebc576b-daec-4d7c-a7bd-a99093807202" providerId="ADAL" clId="{EA41D4E0-FFA5-48AC-B827-A434962FA046}" dt="2022-06-27T06:52:51.664" v="20"/>
        <pc:sldMkLst>
          <pc:docMk/>
          <pc:sldMk cId="3537597144" sldId="340"/>
        </pc:sldMkLst>
      </pc:sldChg>
      <pc:sldChg chg="add">
        <pc:chgData name="Alex Singleton" userId="eebc576b-daec-4d7c-a7bd-a99093807202" providerId="ADAL" clId="{EA41D4E0-FFA5-48AC-B827-A434962FA046}" dt="2022-06-27T06:52:51.664" v="20"/>
        <pc:sldMkLst>
          <pc:docMk/>
          <pc:sldMk cId="0" sldId="342"/>
        </pc:sldMkLst>
      </pc:sldChg>
      <pc:sldChg chg="add">
        <pc:chgData name="Alex Singleton" userId="eebc576b-daec-4d7c-a7bd-a99093807202" providerId="ADAL" clId="{EA41D4E0-FFA5-48AC-B827-A434962FA046}" dt="2022-06-27T06:52:51.664" v="20"/>
        <pc:sldMkLst>
          <pc:docMk/>
          <pc:sldMk cId="2227703846" sldId="343"/>
        </pc:sldMkLst>
      </pc:sldChg>
      <pc:sldChg chg="delSp modSp mod">
        <pc:chgData name="Alex Singleton" userId="eebc576b-daec-4d7c-a7bd-a99093807202" providerId="ADAL" clId="{EA41D4E0-FFA5-48AC-B827-A434962FA046}" dt="2022-06-26T17:36:17.973" v="19" actId="20577"/>
        <pc:sldMkLst>
          <pc:docMk/>
          <pc:sldMk cId="1485363311" sldId="385"/>
        </pc:sldMkLst>
        <pc:spChg chg="mod">
          <ac:chgData name="Alex Singleton" userId="eebc576b-daec-4d7c-a7bd-a99093807202" providerId="ADAL" clId="{EA41D4E0-FFA5-48AC-B827-A434962FA046}" dt="2022-06-26T17:36:17.973" v="19" actId="20577"/>
          <ac:spMkLst>
            <pc:docMk/>
            <pc:sldMk cId="1485363311" sldId="385"/>
            <ac:spMk id="2" creationId="{3008CCD2-CD09-43A1-A1EE-A1FDF40E0CAF}"/>
          </ac:spMkLst>
        </pc:spChg>
        <pc:spChg chg="del">
          <ac:chgData name="Alex Singleton" userId="eebc576b-daec-4d7c-a7bd-a99093807202" providerId="ADAL" clId="{EA41D4E0-FFA5-48AC-B827-A434962FA046}" dt="2022-06-26T17:36:13.682" v="15" actId="478"/>
          <ac:spMkLst>
            <pc:docMk/>
            <pc:sldMk cId="1485363311" sldId="385"/>
            <ac:spMk id="11" creationId="{78BBD4AD-CD36-443D-A261-12BC88C418A5}"/>
          </ac:spMkLst>
        </pc:spChg>
        <pc:spChg chg="del">
          <ac:chgData name="Alex Singleton" userId="eebc576b-daec-4d7c-a7bd-a99093807202" providerId="ADAL" clId="{EA41D4E0-FFA5-48AC-B827-A434962FA046}" dt="2022-06-26T17:36:13.682" v="15" actId="478"/>
          <ac:spMkLst>
            <pc:docMk/>
            <pc:sldMk cId="1485363311" sldId="385"/>
            <ac:spMk id="12" creationId="{F0ECB814-8AB6-4E9D-B49D-3046810E3957}"/>
          </ac:spMkLst>
        </pc:spChg>
        <pc:spChg chg="del">
          <ac:chgData name="Alex Singleton" userId="eebc576b-daec-4d7c-a7bd-a99093807202" providerId="ADAL" clId="{EA41D4E0-FFA5-48AC-B827-A434962FA046}" dt="2022-06-26T17:36:13.682" v="15" actId="478"/>
          <ac:spMkLst>
            <pc:docMk/>
            <pc:sldMk cId="1485363311" sldId="385"/>
            <ac:spMk id="13" creationId="{D9E38575-D3A8-4237-AF58-16FDBCF5F71D}"/>
          </ac:spMkLst>
        </pc:spChg>
        <pc:picChg chg="del">
          <ac:chgData name="Alex Singleton" userId="eebc576b-daec-4d7c-a7bd-a99093807202" providerId="ADAL" clId="{EA41D4E0-FFA5-48AC-B827-A434962FA046}" dt="2022-06-26T17:36:13.682" v="15" actId="478"/>
          <ac:picMkLst>
            <pc:docMk/>
            <pc:sldMk cId="1485363311" sldId="385"/>
            <ac:picMk id="2050" creationId="{453B13EC-49BE-467D-9483-00C5C3FAD413}"/>
          </ac:picMkLst>
        </pc:picChg>
        <pc:picChg chg="del">
          <ac:chgData name="Alex Singleton" userId="eebc576b-daec-4d7c-a7bd-a99093807202" providerId="ADAL" clId="{EA41D4E0-FFA5-48AC-B827-A434962FA046}" dt="2022-06-26T17:36:13.682" v="15" actId="478"/>
          <ac:picMkLst>
            <pc:docMk/>
            <pc:sldMk cId="1485363311" sldId="385"/>
            <ac:picMk id="2052" creationId="{9A888846-2C15-467B-B78B-7C4131E6239A}"/>
          </ac:picMkLst>
        </pc:picChg>
        <pc:picChg chg="del">
          <ac:chgData name="Alex Singleton" userId="eebc576b-daec-4d7c-a7bd-a99093807202" providerId="ADAL" clId="{EA41D4E0-FFA5-48AC-B827-A434962FA046}" dt="2022-06-26T17:36:13.682" v="15" actId="478"/>
          <ac:picMkLst>
            <pc:docMk/>
            <pc:sldMk cId="1485363311" sldId="385"/>
            <ac:picMk id="2054" creationId="{8756D5F6-DDDE-4645-8933-07E9C5CDE77B}"/>
          </ac:picMkLst>
        </pc:picChg>
      </pc:sldChg>
      <pc:sldChg chg="del">
        <pc:chgData name="Alex Singleton" userId="eebc576b-daec-4d7c-a7bd-a99093807202" providerId="ADAL" clId="{EA41D4E0-FFA5-48AC-B827-A434962FA046}" dt="2022-07-04T08:02:24.653" v="362" actId="47"/>
        <pc:sldMkLst>
          <pc:docMk/>
          <pc:sldMk cId="2162451844" sldId="398"/>
        </pc:sldMkLst>
      </pc:sldChg>
      <pc:sldChg chg="ord">
        <pc:chgData name="Alex Singleton" userId="eebc576b-daec-4d7c-a7bd-a99093807202" providerId="ADAL" clId="{EA41D4E0-FFA5-48AC-B827-A434962FA046}" dt="2022-07-04T12:30:37.275" v="736"/>
        <pc:sldMkLst>
          <pc:docMk/>
          <pc:sldMk cId="2050292836" sldId="399"/>
        </pc:sldMkLst>
      </pc:sldChg>
      <pc:sldChg chg="addSp delSp modSp new mod modClrScheme chgLayout">
        <pc:chgData name="Alex Singleton" userId="eebc576b-daec-4d7c-a7bd-a99093807202" providerId="ADAL" clId="{EA41D4E0-FFA5-48AC-B827-A434962FA046}" dt="2022-07-04T08:02:34.211" v="363" actId="700"/>
        <pc:sldMkLst>
          <pc:docMk/>
          <pc:sldMk cId="1397883808" sldId="407"/>
        </pc:sldMkLst>
        <pc:spChg chg="del mod ord">
          <ac:chgData name="Alex Singleton" userId="eebc576b-daec-4d7c-a7bd-a99093807202" providerId="ADAL" clId="{EA41D4E0-FFA5-48AC-B827-A434962FA046}" dt="2022-07-03T12:18:44.502" v="22" actId="700"/>
          <ac:spMkLst>
            <pc:docMk/>
            <pc:sldMk cId="1397883808" sldId="407"/>
            <ac:spMk id="2" creationId="{3F6A664B-5724-F51D-BD70-1D9124666739}"/>
          </ac:spMkLst>
        </pc:spChg>
        <pc:spChg chg="add mod">
          <ac:chgData name="Alex Singleton" userId="eebc576b-daec-4d7c-a7bd-a99093807202" providerId="ADAL" clId="{EA41D4E0-FFA5-48AC-B827-A434962FA046}" dt="2022-07-04T08:01:38.886" v="343" actId="1076"/>
          <ac:spMkLst>
            <pc:docMk/>
            <pc:sldMk cId="1397883808" sldId="407"/>
            <ac:spMk id="2" creationId="{80098464-1AB6-C60F-39E1-19DAEBEC092B}"/>
          </ac:spMkLst>
        </pc:spChg>
        <pc:spChg chg="del">
          <ac:chgData name="Alex Singleton" userId="eebc576b-daec-4d7c-a7bd-a99093807202" providerId="ADAL" clId="{EA41D4E0-FFA5-48AC-B827-A434962FA046}" dt="2022-07-03T12:18:44.502" v="22" actId="700"/>
          <ac:spMkLst>
            <pc:docMk/>
            <pc:sldMk cId="1397883808" sldId="407"/>
            <ac:spMk id="3" creationId="{016DE932-A0FB-FE93-6FA3-5B07DDCA77D9}"/>
          </ac:spMkLst>
        </pc:spChg>
        <pc:spChg chg="add mod">
          <ac:chgData name="Alex Singleton" userId="eebc576b-daec-4d7c-a7bd-a99093807202" providerId="ADAL" clId="{EA41D4E0-FFA5-48AC-B827-A434962FA046}" dt="2022-07-04T08:02:05.078" v="361" actId="1076"/>
          <ac:spMkLst>
            <pc:docMk/>
            <pc:sldMk cId="1397883808" sldId="407"/>
            <ac:spMk id="3" creationId="{3CF4F5CF-AE7F-FC64-3688-7C8D74EE3550}"/>
          </ac:spMkLst>
        </pc:spChg>
        <pc:spChg chg="add mod ord">
          <ac:chgData name="Alex Singleton" userId="eebc576b-daec-4d7c-a7bd-a99093807202" providerId="ADAL" clId="{EA41D4E0-FFA5-48AC-B827-A434962FA046}" dt="2022-07-04T08:02:34.211" v="363" actId="700"/>
          <ac:spMkLst>
            <pc:docMk/>
            <pc:sldMk cId="1397883808" sldId="407"/>
            <ac:spMk id="4" creationId="{FC2428A0-879A-D374-4C5A-5E7944B2D271}"/>
          </ac:spMkLst>
        </pc:spChg>
        <pc:spChg chg="add mod">
          <ac:chgData name="Alex Singleton" userId="eebc576b-daec-4d7c-a7bd-a99093807202" providerId="ADAL" clId="{EA41D4E0-FFA5-48AC-B827-A434962FA046}" dt="2022-07-03T12:36:19.116" v="260" actId="1076"/>
          <ac:spMkLst>
            <pc:docMk/>
            <pc:sldMk cId="1397883808" sldId="407"/>
            <ac:spMk id="6" creationId="{7CFF1834-DA82-13D9-8386-FBA4634F12EE}"/>
          </ac:spMkLst>
        </pc:spChg>
        <pc:spChg chg="add mod">
          <ac:chgData name="Alex Singleton" userId="eebc576b-daec-4d7c-a7bd-a99093807202" providerId="ADAL" clId="{EA41D4E0-FFA5-48AC-B827-A434962FA046}" dt="2022-07-04T08:01:04.152" v="336" actId="1076"/>
          <ac:spMkLst>
            <pc:docMk/>
            <pc:sldMk cId="1397883808" sldId="407"/>
            <ac:spMk id="8" creationId="{8ADAA6B8-7AC1-5E3D-36C0-FADD4915117C}"/>
          </ac:spMkLst>
        </pc:spChg>
        <pc:spChg chg="add mod">
          <ac:chgData name="Alex Singleton" userId="eebc576b-daec-4d7c-a7bd-a99093807202" providerId="ADAL" clId="{EA41D4E0-FFA5-48AC-B827-A434962FA046}" dt="2022-07-04T08:01:04.152" v="336" actId="1076"/>
          <ac:spMkLst>
            <pc:docMk/>
            <pc:sldMk cId="1397883808" sldId="407"/>
            <ac:spMk id="10" creationId="{1FFD4201-492A-8F06-C0D9-6EC203DF2C2B}"/>
          </ac:spMkLst>
        </pc:spChg>
        <pc:spChg chg="add mod">
          <ac:chgData name="Alex Singleton" userId="eebc576b-daec-4d7c-a7bd-a99093807202" providerId="ADAL" clId="{EA41D4E0-FFA5-48AC-B827-A434962FA046}" dt="2022-07-03T12:36:19.116" v="260" actId="1076"/>
          <ac:spMkLst>
            <pc:docMk/>
            <pc:sldMk cId="1397883808" sldId="407"/>
            <ac:spMk id="14" creationId="{3B42335F-5466-DFBE-3B6D-1980880CFDA2}"/>
          </ac:spMkLst>
        </pc:spChg>
        <pc:spChg chg="add del">
          <ac:chgData name="Alex Singleton" userId="eebc576b-daec-4d7c-a7bd-a99093807202" providerId="ADAL" clId="{EA41D4E0-FFA5-48AC-B827-A434962FA046}" dt="2022-07-03T12:33:09.841" v="247"/>
          <ac:spMkLst>
            <pc:docMk/>
            <pc:sldMk cId="1397883808" sldId="407"/>
            <ac:spMk id="15" creationId="{5FF3EFD3-FDA6-73BA-7692-36C1B3F2D723}"/>
          </ac:spMkLst>
        </pc:spChg>
        <pc:picChg chg="add mod">
          <ac:chgData name="Alex Singleton" userId="eebc576b-daec-4d7c-a7bd-a99093807202" providerId="ADAL" clId="{EA41D4E0-FFA5-48AC-B827-A434962FA046}" dt="2022-07-03T12:36:19.116" v="260" actId="1076"/>
          <ac:picMkLst>
            <pc:docMk/>
            <pc:sldMk cId="1397883808" sldId="407"/>
            <ac:picMk id="5" creationId="{89AB2B51-C06C-32E3-29BD-20889F50250B}"/>
          </ac:picMkLst>
        </pc:picChg>
        <pc:picChg chg="add mod modCrop">
          <ac:chgData name="Alex Singleton" userId="eebc576b-daec-4d7c-a7bd-a99093807202" providerId="ADAL" clId="{EA41D4E0-FFA5-48AC-B827-A434962FA046}" dt="2022-07-04T08:01:04.152" v="336" actId="1076"/>
          <ac:picMkLst>
            <pc:docMk/>
            <pc:sldMk cId="1397883808" sldId="407"/>
            <ac:picMk id="7" creationId="{606DFC4C-60F4-5571-F821-9D954CF058A9}"/>
          </ac:picMkLst>
        </pc:picChg>
        <pc:picChg chg="add mod modCrop">
          <ac:chgData name="Alex Singleton" userId="eebc576b-daec-4d7c-a7bd-a99093807202" providerId="ADAL" clId="{EA41D4E0-FFA5-48AC-B827-A434962FA046}" dt="2022-07-04T08:01:04.152" v="336" actId="1076"/>
          <ac:picMkLst>
            <pc:docMk/>
            <pc:sldMk cId="1397883808" sldId="407"/>
            <ac:picMk id="9" creationId="{C87FAFE6-3A93-411F-85A4-74F522A1DB26}"/>
          </ac:picMkLst>
        </pc:picChg>
        <pc:picChg chg="add del mod">
          <ac:chgData name="Alex Singleton" userId="eebc576b-daec-4d7c-a7bd-a99093807202" providerId="ADAL" clId="{EA41D4E0-FFA5-48AC-B827-A434962FA046}" dt="2022-07-03T12:28:43.125" v="169" actId="478"/>
          <ac:picMkLst>
            <pc:docMk/>
            <pc:sldMk cId="1397883808" sldId="407"/>
            <ac:picMk id="11" creationId="{B0768255-743F-7364-4334-2E72AE6A346A}"/>
          </ac:picMkLst>
        </pc:picChg>
        <pc:picChg chg="add mod modCrop">
          <ac:chgData name="Alex Singleton" userId="eebc576b-daec-4d7c-a7bd-a99093807202" providerId="ADAL" clId="{EA41D4E0-FFA5-48AC-B827-A434962FA046}" dt="2022-07-03T12:36:19.116" v="260" actId="1076"/>
          <ac:picMkLst>
            <pc:docMk/>
            <pc:sldMk cId="1397883808" sldId="407"/>
            <ac:picMk id="13" creationId="{02E7F7AF-C73A-1F94-2AF0-F9E78E598AFE}"/>
          </ac:picMkLst>
        </pc:picChg>
        <pc:picChg chg="add mod">
          <ac:chgData name="Alex Singleton" userId="eebc576b-daec-4d7c-a7bd-a99093807202" providerId="ADAL" clId="{EA41D4E0-FFA5-48AC-B827-A434962FA046}" dt="2022-07-03T12:36:19.116" v="260" actId="1076"/>
          <ac:picMkLst>
            <pc:docMk/>
            <pc:sldMk cId="1397883808" sldId="407"/>
            <ac:picMk id="17" creationId="{B1872C3F-7EB7-FDF7-BE69-8F6D25C6AFFA}"/>
          </ac:picMkLst>
        </pc:picChg>
        <pc:picChg chg="add mod">
          <ac:chgData name="Alex Singleton" userId="eebc576b-daec-4d7c-a7bd-a99093807202" providerId="ADAL" clId="{EA41D4E0-FFA5-48AC-B827-A434962FA046}" dt="2022-07-04T08:01:04.152" v="336" actId="1076"/>
          <ac:picMkLst>
            <pc:docMk/>
            <pc:sldMk cId="1397883808" sldId="407"/>
            <ac:picMk id="19" creationId="{4485F0FF-5394-00A6-894E-ECD5C66A1E21}"/>
          </ac:picMkLst>
        </pc:picChg>
        <pc:picChg chg="add mod">
          <ac:chgData name="Alex Singleton" userId="eebc576b-daec-4d7c-a7bd-a99093807202" providerId="ADAL" clId="{EA41D4E0-FFA5-48AC-B827-A434962FA046}" dt="2022-07-04T08:01:04.152" v="336" actId="1076"/>
          <ac:picMkLst>
            <pc:docMk/>
            <pc:sldMk cId="1397883808" sldId="407"/>
            <ac:picMk id="21" creationId="{C01509E6-A5B4-99A7-A166-AA72CE96AE07}"/>
          </ac:picMkLst>
        </pc:picChg>
        <pc:picChg chg="add mod">
          <ac:chgData name="Alex Singleton" userId="eebc576b-daec-4d7c-a7bd-a99093807202" providerId="ADAL" clId="{EA41D4E0-FFA5-48AC-B827-A434962FA046}" dt="2022-07-04T08:01:04.152" v="336" actId="1076"/>
          <ac:picMkLst>
            <pc:docMk/>
            <pc:sldMk cId="1397883808" sldId="407"/>
            <ac:picMk id="23" creationId="{423929AF-5368-602C-384D-8A411700E146}"/>
          </ac:picMkLst>
        </pc:picChg>
        <pc:picChg chg="add mod">
          <ac:chgData name="Alex Singleton" userId="eebc576b-daec-4d7c-a7bd-a99093807202" providerId="ADAL" clId="{EA41D4E0-FFA5-48AC-B827-A434962FA046}" dt="2022-07-03T12:36:19.116" v="260" actId="1076"/>
          <ac:picMkLst>
            <pc:docMk/>
            <pc:sldMk cId="1397883808" sldId="407"/>
            <ac:picMk id="25" creationId="{9F52221B-2464-27EF-AE47-A03BD11D9DCE}"/>
          </ac:picMkLst>
        </pc:picChg>
      </pc:sldChg>
      <pc:sldChg chg="addSp modSp new mod">
        <pc:chgData name="Alex Singleton" userId="eebc576b-daec-4d7c-a7bd-a99093807202" providerId="ADAL" clId="{EA41D4E0-FFA5-48AC-B827-A434962FA046}" dt="2022-07-03T12:40:54.536" v="328" actId="1076"/>
        <pc:sldMkLst>
          <pc:docMk/>
          <pc:sldMk cId="1667287157" sldId="408"/>
        </pc:sldMkLst>
        <pc:spChg chg="mod">
          <ac:chgData name="Alex Singleton" userId="eebc576b-daec-4d7c-a7bd-a99093807202" providerId="ADAL" clId="{EA41D4E0-FFA5-48AC-B827-A434962FA046}" dt="2022-07-03T12:37:00.236" v="301" actId="5793"/>
          <ac:spMkLst>
            <pc:docMk/>
            <pc:sldMk cId="1667287157" sldId="408"/>
            <ac:spMk id="2" creationId="{AD85CAE4-A636-7F00-50DA-6F8C5466E653}"/>
          </ac:spMkLst>
        </pc:spChg>
        <pc:spChg chg="add mod">
          <ac:chgData name="Alex Singleton" userId="eebc576b-daec-4d7c-a7bd-a99093807202" providerId="ADAL" clId="{EA41D4E0-FFA5-48AC-B827-A434962FA046}" dt="2022-07-03T12:40:54.536" v="328" actId="1076"/>
          <ac:spMkLst>
            <pc:docMk/>
            <pc:sldMk cId="1667287157" sldId="408"/>
            <ac:spMk id="6" creationId="{C001D207-72D8-3A99-9F66-4F1B6046FA0F}"/>
          </ac:spMkLst>
        </pc:spChg>
        <pc:picChg chg="add mod">
          <ac:chgData name="Alex Singleton" userId="eebc576b-daec-4d7c-a7bd-a99093807202" providerId="ADAL" clId="{EA41D4E0-FFA5-48AC-B827-A434962FA046}" dt="2022-07-03T12:40:28.162" v="307" actId="1076"/>
          <ac:picMkLst>
            <pc:docMk/>
            <pc:sldMk cId="1667287157" sldId="408"/>
            <ac:picMk id="5" creationId="{795785AF-751E-7CC3-A9CE-5743CF71E533}"/>
          </ac:picMkLst>
        </pc:picChg>
      </pc:sldChg>
      <pc:sldChg chg="modSp new mod ord">
        <pc:chgData name="Alex Singleton" userId="eebc576b-daec-4d7c-a7bd-a99093807202" providerId="ADAL" clId="{EA41D4E0-FFA5-48AC-B827-A434962FA046}" dt="2022-07-04T08:02:58.500" v="374" actId="20577"/>
        <pc:sldMkLst>
          <pc:docMk/>
          <pc:sldMk cId="381088073" sldId="409"/>
        </pc:sldMkLst>
        <pc:spChg chg="mod">
          <ac:chgData name="Alex Singleton" userId="eebc576b-daec-4d7c-a7bd-a99093807202" providerId="ADAL" clId="{EA41D4E0-FFA5-48AC-B827-A434962FA046}" dt="2022-07-04T08:02:58.500" v="374" actId="20577"/>
          <ac:spMkLst>
            <pc:docMk/>
            <pc:sldMk cId="381088073" sldId="409"/>
            <ac:spMk id="2" creationId="{B7A4C42D-141B-0A56-8D81-0C31796CC55E}"/>
          </ac:spMkLst>
        </pc:spChg>
      </pc:sldChg>
      <pc:sldChg chg="addSp delSp modSp new mod modClrScheme chgLayout">
        <pc:chgData name="Alex Singleton" userId="eebc576b-daec-4d7c-a7bd-a99093807202" providerId="ADAL" clId="{EA41D4E0-FFA5-48AC-B827-A434962FA046}" dt="2022-07-04T08:03:28.560" v="402" actId="20577"/>
        <pc:sldMkLst>
          <pc:docMk/>
          <pc:sldMk cId="2809651903" sldId="410"/>
        </pc:sldMkLst>
        <pc:spChg chg="del mod ord">
          <ac:chgData name="Alex Singleton" userId="eebc576b-daec-4d7c-a7bd-a99093807202" providerId="ADAL" clId="{EA41D4E0-FFA5-48AC-B827-A434962FA046}" dt="2022-07-04T08:03:18.534" v="376" actId="700"/>
          <ac:spMkLst>
            <pc:docMk/>
            <pc:sldMk cId="2809651903" sldId="410"/>
            <ac:spMk id="2" creationId="{D5E7403B-2475-CCB4-B14F-30C97EBB71D4}"/>
          </ac:spMkLst>
        </pc:spChg>
        <pc:spChg chg="add mod ord">
          <ac:chgData name="Alex Singleton" userId="eebc576b-daec-4d7c-a7bd-a99093807202" providerId="ADAL" clId="{EA41D4E0-FFA5-48AC-B827-A434962FA046}" dt="2022-07-04T08:03:28.560" v="402" actId="20577"/>
          <ac:spMkLst>
            <pc:docMk/>
            <pc:sldMk cId="2809651903" sldId="410"/>
            <ac:spMk id="3" creationId="{A31EB076-2796-084D-42E2-ADB1151950AB}"/>
          </ac:spMkLst>
        </pc:spChg>
        <pc:spChg chg="add del mod ord">
          <ac:chgData name="Alex Singleton" userId="eebc576b-daec-4d7c-a7bd-a99093807202" providerId="ADAL" clId="{EA41D4E0-FFA5-48AC-B827-A434962FA046}" dt="2022-07-04T08:03:20.457" v="377"/>
          <ac:spMkLst>
            <pc:docMk/>
            <pc:sldMk cId="2809651903" sldId="410"/>
            <ac:spMk id="4" creationId="{95B6531E-BCB3-10E7-BD06-FA225E86E6C9}"/>
          </ac:spMkLst>
        </pc:spChg>
        <pc:picChg chg="add mod">
          <ac:chgData name="Alex Singleton" userId="eebc576b-daec-4d7c-a7bd-a99093807202" providerId="ADAL" clId="{EA41D4E0-FFA5-48AC-B827-A434962FA046}" dt="2022-07-04T08:03:20.457" v="377"/>
          <ac:picMkLst>
            <pc:docMk/>
            <pc:sldMk cId="2809651903" sldId="410"/>
            <ac:picMk id="5" creationId="{4B55D4DD-D8F6-1F97-A772-2DC164A1DFEA}"/>
          </ac:picMkLst>
        </pc:picChg>
      </pc:sldChg>
      <pc:sldChg chg="addSp delSp modSp new mod modClrScheme chgLayout">
        <pc:chgData name="Alex Singleton" userId="eebc576b-daec-4d7c-a7bd-a99093807202" providerId="ADAL" clId="{EA41D4E0-FFA5-48AC-B827-A434962FA046}" dt="2022-07-04T12:57:21.530" v="986" actId="478"/>
        <pc:sldMkLst>
          <pc:docMk/>
          <pc:sldMk cId="2143298182" sldId="411"/>
        </pc:sldMkLst>
        <pc:spChg chg="del">
          <ac:chgData name="Alex Singleton" userId="eebc576b-daec-4d7c-a7bd-a99093807202" providerId="ADAL" clId="{EA41D4E0-FFA5-48AC-B827-A434962FA046}" dt="2022-07-04T08:04:19.993" v="438" actId="22"/>
          <ac:spMkLst>
            <pc:docMk/>
            <pc:sldMk cId="2143298182" sldId="411"/>
            <ac:spMk id="2" creationId="{F01435CF-8BAF-E3C9-AB31-96C27508A93E}"/>
          </ac:spMkLst>
        </pc:spChg>
        <pc:spChg chg="mod">
          <ac:chgData name="Alex Singleton" userId="eebc576b-daec-4d7c-a7bd-a99093807202" providerId="ADAL" clId="{EA41D4E0-FFA5-48AC-B827-A434962FA046}" dt="2022-07-04T08:04:23.364" v="440" actId="26606"/>
          <ac:spMkLst>
            <pc:docMk/>
            <pc:sldMk cId="2143298182" sldId="411"/>
            <ac:spMk id="3" creationId="{2A68B9EE-EC9C-55B8-D3B0-6346938C282D}"/>
          </ac:spMkLst>
        </pc:spChg>
        <pc:spChg chg="add del mod">
          <ac:chgData name="Alex Singleton" userId="eebc576b-daec-4d7c-a7bd-a99093807202" providerId="ADAL" clId="{EA41D4E0-FFA5-48AC-B827-A434962FA046}" dt="2022-07-04T12:57:21.530" v="986" actId="478"/>
          <ac:spMkLst>
            <pc:docMk/>
            <pc:sldMk cId="2143298182" sldId="411"/>
            <ac:spMk id="6" creationId="{38F23172-6153-DF5A-D804-29FEC767EC85}"/>
          </ac:spMkLst>
        </pc:spChg>
        <pc:spChg chg="add del mod">
          <ac:chgData name="Alex Singleton" userId="eebc576b-daec-4d7c-a7bd-a99093807202" providerId="ADAL" clId="{EA41D4E0-FFA5-48AC-B827-A434962FA046}" dt="2022-07-04T08:04:23.364" v="440" actId="26606"/>
          <ac:spMkLst>
            <pc:docMk/>
            <pc:sldMk cId="2143298182" sldId="411"/>
            <ac:spMk id="10" creationId="{18DA5C04-5AC1-0156-7B70-452FA4E32E15}"/>
          </ac:spMkLst>
        </pc:spChg>
        <pc:picChg chg="add mod ord modCrop">
          <ac:chgData name="Alex Singleton" userId="eebc576b-daec-4d7c-a7bd-a99093807202" providerId="ADAL" clId="{EA41D4E0-FFA5-48AC-B827-A434962FA046}" dt="2022-07-04T08:04:23.364" v="440" actId="26606"/>
          <ac:picMkLst>
            <pc:docMk/>
            <pc:sldMk cId="2143298182" sldId="411"/>
            <ac:picMk id="5" creationId="{28E8F8B6-761B-B363-F413-200557063451}"/>
          </ac:picMkLst>
        </pc:picChg>
      </pc:sldChg>
      <pc:sldChg chg="addSp delSp modSp add mod">
        <pc:chgData name="Alex Singleton" userId="eebc576b-daec-4d7c-a7bd-a99093807202" providerId="ADAL" clId="{EA41D4E0-FFA5-48AC-B827-A434962FA046}" dt="2022-07-04T11:39:11.740" v="461" actId="22"/>
        <pc:sldMkLst>
          <pc:docMk/>
          <pc:sldMk cId="2616221498" sldId="412"/>
        </pc:sldMkLst>
        <pc:spChg chg="mod">
          <ac:chgData name="Alex Singleton" userId="eebc576b-daec-4d7c-a7bd-a99093807202" providerId="ADAL" clId="{EA41D4E0-FFA5-48AC-B827-A434962FA046}" dt="2022-07-04T11:38:05.761" v="456" actId="20577"/>
          <ac:spMkLst>
            <pc:docMk/>
            <pc:sldMk cId="2616221498" sldId="412"/>
            <ac:spMk id="3" creationId="{2A68B9EE-EC9C-55B8-D3B0-6346938C282D}"/>
          </ac:spMkLst>
        </pc:spChg>
        <pc:spChg chg="add del mod">
          <ac:chgData name="Alex Singleton" userId="eebc576b-daec-4d7c-a7bd-a99093807202" providerId="ADAL" clId="{EA41D4E0-FFA5-48AC-B827-A434962FA046}" dt="2022-07-04T11:39:11.740" v="461" actId="22"/>
          <ac:spMkLst>
            <pc:docMk/>
            <pc:sldMk cId="2616221498" sldId="412"/>
            <ac:spMk id="7" creationId="{DB9177D0-B515-4347-173F-0BC5D5BA108F}"/>
          </ac:spMkLst>
        </pc:spChg>
        <pc:picChg chg="add del">
          <ac:chgData name="Alex Singleton" userId="eebc576b-daec-4d7c-a7bd-a99093807202" providerId="ADAL" clId="{EA41D4E0-FFA5-48AC-B827-A434962FA046}" dt="2022-07-04T11:39:09.743" v="460" actId="478"/>
          <ac:picMkLst>
            <pc:docMk/>
            <pc:sldMk cId="2616221498" sldId="412"/>
            <ac:picMk id="4" creationId="{5063BAA2-F5A2-7479-36DA-4335DA30B17D}"/>
          </ac:picMkLst>
        </pc:picChg>
        <pc:picChg chg="del">
          <ac:chgData name="Alex Singleton" userId="eebc576b-daec-4d7c-a7bd-a99093807202" providerId="ADAL" clId="{EA41D4E0-FFA5-48AC-B827-A434962FA046}" dt="2022-07-04T11:39:03.993" v="458" actId="478"/>
          <ac:picMkLst>
            <pc:docMk/>
            <pc:sldMk cId="2616221498" sldId="412"/>
            <ac:picMk id="5" creationId="{28E8F8B6-761B-B363-F413-200557063451}"/>
          </ac:picMkLst>
        </pc:picChg>
        <pc:picChg chg="add mod ord modCrop">
          <ac:chgData name="Alex Singleton" userId="eebc576b-daec-4d7c-a7bd-a99093807202" providerId="ADAL" clId="{EA41D4E0-FFA5-48AC-B827-A434962FA046}" dt="2022-07-04T11:39:11.740" v="461" actId="22"/>
          <ac:picMkLst>
            <pc:docMk/>
            <pc:sldMk cId="2616221498" sldId="412"/>
            <ac:picMk id="9" creationId="{259AF9E8-9B41-B713-9CE0-6867253F465E}"/>
          </ac:picMkLst>
        </pc:picChg>
      </pc:sldChg>
      <pc:sldChg chg="addSp delSp modSp add mod">
        <pc:chgData name="Alex Singleton" userId="eebc576b-daec-4d7c-a7bd-a99093807202" providerId="ADAL" clId="{EA41D4E0-FFA5-48AC-B827-A434962FA046}" dt="2022-07-04T11:42:13.714" v="480" actId="22"/>
        <pc:sldMkLst>
          <pc:docMk/>
          <pc:sldMk cId="3395361451" sldId="413"/>
        </pc:sldMkLst>
        <pc:spChg chg="mod">
          <ac:chgData name="Alex Singleton" userId="eebc576b-daec-4d7c-a7bd-a99093807202" providerId="ADAL" clId="{EA41D4E0-FFA5-48AC-B827-A434962FA046}" dt="2022-07-04T11:39:40.832" v="478" actId="20577"/>
          <ac:spMkLst>
            <pc:docMk/>
            <pc:sldMk cId="3395361451" sldId="413"/>
            <ac:spMk id="3" creationId="{2A68B9EE-EC9C-55B8-D3B0-6346938C282D}"/>
          </ac:spMkLst>
        </pc:spChg>
        <pc:spChg chg="add del mod">
          <ac:chgData name="Alex Singleton" userId="eebc576b-daec-4d7c-a7bd-a99093807202" providerId="ADAL" clId="{EA41D4E0-FFA5-48AC-B827-A434962FA046}" dt="2022-07-04T11:42:13.714" v="480" actId="22"/>
          <ac:spMkLst>
            <pc:docMk/>
            <pc:sldMk cId="3395361451" sldId="413"/>
            <ac:spMk id="4" creationId="{6FFDE7E0-DEF9-4216-7174-9EE549B02FE3}"/>
          </ac:spMkLst>
        </pc:spChg>
        <pc:picChg chg="add mod ord modCrop">
          <ac:chgData name="Alex Singleton" userId="eebc576b-daec-4d7c-a7bd-a99093807202" providerId="ADAL" clId="{EA41D4E0-FFA5-48AC-B827-A434962FA046}" dt="2022-07-04T11:42:13.714" v="480" actId="22"/>
          <ac:picMkLst>
            <pc:docMk/>
            <pc:sldMk cId="3395361451" sldId="413"/>
            <ac:picMk id="6" creationId="{C80A759F-0F99-0910-178C-596771E9BD7C}"/>
          </ac:picMkLst>
        </pc:picChg>
        <pc:picChg chg="del">
          <ac:chgData name="Alex Singleton" userId="eebc576b-daec-4d7c-a7bd-a99093807202" providerId="ADAL" clId="{EA41D4E0-FFA5-48AC-B827-A434962FA046}" dt="2022-07-04T11:42:12.199" v="479" actId="478"/>
          <ac:picMkLst>
            <pc:docMk/>
            <pc:sldMk cId="3395361451" sldId="413"/>
            <ac:picMk id="9" creationId="{259AF9E8-9B41-B713-9CE0-6867253F465E}"/>
          </ac:picMkLst>
        </pc:picChg>
      </pc:sldChg>
      <pc:sldChg chg="modSp new mod">
        <pc:chgData name="Alex Singleton" userId="eebc576b-daec-4d7c-a7bd-a99093807202" providerId="ADAL" clId="{EA41D4E0-FFA5-48AC-B827-A434962FA046}" dt="2022-07-04T11:46:17.993" v="734" actId="20577"/>
        <pc:sldMkLst>
          <pc:docMk/>
          <pc:sldMk cId="529523213" sldId="414"/>
        </pc:sldMkLst>
        <pc:spChg chg="mod">
          <ac:chgData name="Alex Singleton" userId="eebc576b-daec-4d7c-a7bd-a99093807202" providerId="ADAL" clId="{EA41D4E0-FFA5-48AC-B827-A434962FA046}" dt="2022-07-04T11:44:17.778" v="489" actId="20577"/>
          <ac:spMkLst>
            <pc:docMk/>
            <pc:sldMk cId="529523213" sldId="414"/>
            <ac:spMk id="2" creationId="{F3753609-E634-612B-E1E7-5D52C0ADEC2C}"/>
          </ac:spMkLst>
        </pc:spChg>
        <pc:spChg chg="mod">
          <ac:chgData name="Alex Singleton" userId="eebc576b-daec-4d7c-a7bd-a99093807202" providerId="ADAL" clId="{EA41D4E0-FFA5-48AC-B827-A434962FA046}" dt="2022-07-04T11:46:17.993" v="734" actId="20577"/>
          <ac:spMkLst>
            <pc:docMk/>
            <pc:sldMk cId="529523213" sldId="414"/>
            <ac:spMk id="3" creationId="{A135B47D-3C52-78FC-9DAF-C359B9F6016A}"/>
          </ac:spMkLst>
        </pc:spChg>
      </pc:sldChg>
      <pc:sldChg chg="addSp delSp modSp new mod modClrScheme chgLayout">
        <pc:chgData name="Alex Singleton" userId="eebc576b-daec-4d7c-a7bd-a99093807202" providerId="ADAL" clId="{EA41D4E0-FFA5-48AC-B827-A434962FA046}" dt="2022-07-04T13:22:00.934" v="1035" actId="20577"/>
        <pc:sldMkLst>
          <pc:docMk/>
          <pc:sldMk cId="4101486863" sldId="415"/>
        </pc:sldMkLst>
        <pc:spChg chg="del">
          <ac:chgData name="Alex Singleton" userId="eebc576b-daec-4d7c-a7bd-a99093807202" providerId="ADAL" clId="{EA41D4E0-FFA5-48AC-B827-A434962FA046}" dt="2022-07-04T12:32:49.440" v="738" actId="700"/>
          <ac:spMkLst>
            <pc:docMk/>
            <pc:sldMk cId="4101486863" sldId="415"/>
            <ac:spMk id="2" creationId="{61A421BF-5CAA-8819-F2A1-842D75B09034}"/>
          </ac:spMkLst>
        </pc:spChg>
        <pc:spChg chg="del mod ord">
          <ac:chgData name="Alex Singleton" userId="eebc576b-daec-4d7c-a7bd-a99093807202" providerId="ADAL" clId="{EA41D4E0-FFA5-48AC-B827-A434962FA046}" dt="2022-07-04T12:32:49.440" v="738" actId="700"/>
          <ac:spMkLst>
            <pc:docMk/>
            <pc:sldMk cId="4101486863" sldId="415"/>
            <ac:spMk id="3" creationId="{3CC273E0-2DEE-E2B5-DD89-742102D8EBA4}"/>
          </ac:spMkLst>
        </pc:spChg>
        <pc:spChg chg="add mod ord">
          <ac:chgData name="Alex Singleton" userId="eebc576b-daec-4d7c-a7bd-a99093807202" providerId="ADAL" clId="{EA41D4E0-FFA5-48AC-B827-A434962FA046}" dt="2022-07-04T12:36:17.246" v="768" actId="700"/>
          <ac:spMkLst>
            <pc:docMk/>
            <pc:sldMk cId="4101486863" sldId="415"/>
            <ac:spMk id="4" creationId="{94B39528-28F9-402D-17FA-C22AED9AB6EE}"/>
          </ac:spMkLst>
        </pc:spChg>
        <pc:spChg chg="add del mod ord">
          <ac:chgData name="Alex Singleton" userId="eebc576b-daec-4d7c-a7bd-a99093807202" providerId="ADAL" clId="{EA41D4E0-FFA5-48AC-B827-A434962FA046}" dt="2022-07-04T12:35:56.059" v="765" actId="700"/>
          <ac:spMkLst>
            <pc:docMk/>
            <pc:sldMk cId="4101486863" sldId="415"/>
            <ac:spMk id="5" creationId="{4E6F8C58-DCEB-707E-A175-013976DAF4CC}"/>
          </ac:spMkLst>
        </pc:spChg>
        <pc:spChg chg="add del mod ord">
          <ac:chgData name="Alex Singleton" userId="eebc576b-daec-4d7c-a7bd-a99093807202" providerId="ADAL" clId="{EA41D4E0-FFA5-48AC-B827-A434962FA046}" dt="2022-07-04T12:36:17.246" v="768" actId="700"/>
          <ac:spMkLst>
            <pc:docMk/>
            <pc:sldMk cId="4101486863" sldId="415"/>
            <ac:spMk id="6" creationId="{8BAFC98A-7176-7C36-1C68-D66D793C99D4}"/>
          </ac:spMkLst>
        </pc:spChg>
        <pc:spChg chg="add del mod ord">
          <ac:chgData name="Alex Singleton" userId="eebc576b-daec-4d7c-a7bd-a99093807202" providerId="ADAL" clId="{EA41D4E0-FFA5-48AC-B827-A434962FA046}" dt="2022-07-04T12:36:17.246" v="768" actId="700"/>
          <ac:spMkLst>
            <pc:docMk/>
            <pc:sldMk cId="4101486863" sldId="415"/>
            <ac:spMk id="7" creationId="{F2D92A68-CAB8-0503-14BC-A7B79A2FA169}"/>
          </ac:spMkLst>
        </pc:spChg>
        <pc:spChg chg="add mod">
          <ac:chgData name="Alex Singleton" userId="eebc576b-daec-4d7c-a7bd-a99093807202" providerId="ADAL" clId="{EA41D4E0-FFA5-48AC-B827-A434962FA046}" dt="2022-07-04T12:43:53.692" v="923" actId="207"/>
          <ac:spMkLst>
            <pc:docMk/>
            <pc:sldMk cId="4101486863" sldId="415"/>
            <ac:spMk id="23" creationId="{4767EF79-FD99-69E8-C852-CFA68396DF26}"/>
          </ac:spMkLst>
        </pc:spChg>
        <pc:spChg chg="add mod">
          <ac:chgData name="Alex Singleton" userId="eebc576b-daec-4d7c-a7bd-a99093807202" providerId="ADAL" clId="{EA41D4E0-FFA5-48AC-B827-A434962FA046}" dt="2022-07-04T12:44:46.621" v="935" actId="1076"/>
          <ac:spMkLst>
            <pc:docMk/>
            <pc:sldMk cId="4101486863" sldId="415"/>
            <ac:spMk id="24" creationId="{266AD04B-9FD3-1A9C-7330-4F7E77239649}"/>
          </ac:spMkLst>
        </pc:spChg>
        <pc:spChg chg="add mod">
          <ac:chgData name="Alex Singleton" userId="eebc576b-daec-4d7c-a7bd-a99093807202" providerId="ADAL" clId="{EA41D4E0-FFA5-48AC-B827-A434962FA046}" dt="2022-07-04T12:44:51.708" v="937" actId="1076"/>
          <ac:spMkLst>
            <pc:docMk/>
            <pc:sldMk cId="4101486863" sldId="415"/>
            <ac:spMk id="25" creationId="{E2666BC9-C3C6-EEE6-45A6-8E80898F4FF1}"/>
          </ac:spMkLst>
        </pc:spChg>
        <pc:spChg chg="add del">
          <ac:chgData name="Alex Singleton" userId="eebc576b-daec-4d7c-a7bd-a99093807202" providerId="ADAL" clId="{EA41D4E0-FFA5-48AC-B827-A434962FA046}" dt="2022-07-04T12:49:13.028" v="950" actId="22"/>
          <ac:spMkLst>
            <pc:docMk/>
            <pc:sldMk cId="4101486863" sldId="415"/>
            <ac:spMk id="34" creationId="{F3EE07A1-600D-843C-8AB8-861B3432943B}"/>
          </ac:spMkLst>
        </pc:spChg>
        <pc:spChg chg="add mod">
          <ac:chgData name="Alex Singleton" userId="eebc576b-daec-4d7c-a7bd-a99093807202" providerId="ADAL" clId="{EA41D4E0-FFA5-48AC-B827-A434962FA046}" dt="2022-07-04T12:49:23.456" v="954" actId="1076"/>
          <ac:spMkLst>
            <pc:docMk/>
            <pc:sldMk cId="4101486863" sldId="415"/>
            <ac:spMk id="36" creationId="{003B8603-7F4E-15B9-28E7-31C74DCADFFE}"/>
          </ac:spMkLst>
        </pc:spChg>
        <pc:graphicFrameChg chg="add del mod">
          <ac:chgData name="Alex Singleton" userId="eebc576b-daec-4d7c-a7bd-a99093807202" providerId="ADAL" clId="{EA41D4E0-FFA5-48AC-B827-A434962FA046}" dt="2022-07-04T12:38:21.457" v="781"/>
          <ac:graphicFrameMkLst>
            <pc:docMk/>
            <pc:sldMk cId="4101486863" sldId="415"/>
            <ac:graphicFrameMk id="12" creationId="{F666AAEC-5AF4-6076-3C39-DD5D6A6D63C3}"/>
          </ac:graphicFrameMkLst>
        </pc:graphicFrameChg>
        <pc:graphicFrameChg chg="add mod modGraphic">
          <ac:chgData name="Alex Singleton" userId="eebc576b-daec-4d7c-a7bd-a99093807202" providerId="ADAL" clId="{EA41D4E0-FFA5-48AC-B827-A434962FA046}" dt="2022-07-04T13:22:00.934" v="1035" actId="20577"/>
          <ac:graphicFrameMkLst>
            <pc:docMk/>
            <pc:sldMk cId="4101486863" sldId="415"/>
            <ac:graphicFrameMk id="13" creationId="{511622BF-05DF-6CDE-0BD3-F6C44C47035B}"/>
          </ac:graphicFrameMkLst>
        </pc:graphicFrameChg>
        <pc:picChg chg="add del mod ord modCrop">
          <ac:chgData name="Alex Singleton" userId="eebc576b-daec-4d7c-a7bd-a99093807202" providerId="ADAL" clId="{EA41D4E0-FFA5-48AC-B827-A434962FA046}" dt="2022-07-04T12:36:03.949" v="767" actId="22"/>
          <ac:picMkLst>
            <pc:docMk/>
            <pc:sldMk cId="4101486863" sldId="415"/>
            <ac:picMk id="9" creationId="{BAE5F65F-6130-7702-97D2-964FB4EC1FA5}"/>
          </ac:picMkLst>
        </pc:picChg>
        <pc:picChg chg="add del mod">
          <ac:chgData name="Alex Singleton" userId="eebc576b-daec-4d7c-a7bd-a99093807202" providerId="ADAL" clId="{EA41D4E0-FFA5-48AC-B827-A434962FA046}" dt="2022-07-04T12:43:10.945" v="893" actId="478"/>
          <ac:picMkLst>
            <pc:docMk/>
            <pc:sldMk cId="4101486863" sldId="415"/>
            <ac:picMk id="11" creationId="{CDB00213-F4DE-84AB-1F15-63CD9FF6F640}"/>
          </ac:picMkLst>
        </pc:picChg>
        <pc:picChg chg="add mod">
          <ac:chgData name="Alex Singleton" userId="eebc576b-daec-4d7c-a7bd-a99093807202" providerId="ADAL" clId="{EA41D4E0-FFA5-48AC-B827-A434962FA046}" dt="2022-07-04T12:45:58.492" v="943" actId="1076"/>
          <ac:picMkLst>
            <pc:docMk/>
            <pc:sldMk cId="4101486863" sldId="415"/>
            <ac:picMk id="30" creationId="{A10A5ACB-4274-6391-CDFD-34F023C46343}"/>
          </ac:picMkLst>
        </pc:picChg>
        <pc:picChg chg="add mod">
          <ac:chgData name="Alex Singleton" userId="eebc576b-daec-4d7c-a7bd-a99093807202" providerId="ADAL" clId="{EA41D4E0-FFA5-48AC-B827-A434962FA046}" dt="2022-07-04T12:52:02.913" v="955" actId="1076"/>
          <ac:picMkLst>
            <pc:docMk/>
            <pc:sldMk cId="4101486863" sldId="415"/>
            <ac:picMk id="32" creationId="{E2E724E2-37E3-DCCF-9E2D-A39DF77984C0}"/>
          </ac:picMkLst>
        </pc:picChg>
        <pc:cxnChg chg="add del mod">
          <ac:chgData name="Alex Singleton" userId="eebc576b-daec-4d7c-a7bd-a99093807202" providerId="ADAL" clId="{EA41D4E0-FFA5-48AC-B827-A434962FA046}" dt="2022-07-04T12:40:00.824" v="816" actId="478"/>
          <ac:cxnSpMkLst>
            <pc:docMk/>
            <pc:sldMk cId="4101486863" sldId="415"/>
            <ac:cxnSpMk id="15" creationId="{0EC758B1-3230-CEA8-7DC8-06878D920E8B}"/>
          </ac:cxnSpMkLst>
        </pc:cxnChg>
        <pc:cxnChg chg="add mod">
          <ac:chgData name="Alex Singleton" userId="eebc576b-daec-4d7c-a7bd-a99093807202" providerId="ADAL" clId="{EA41D4E0-FFA5-48AC-B827-A434962FA046}" dt="2022-07-04T12:41:57.968" v="848" actId="1076"/>
          <ac:cxnSpMkLst>
            <pc:docMk/>
            <pc:sldMk cId="4101486863" sldId="415"/>
            <ac:cxnSpMk id="17" creationId="{A9DFB781-D6E9-2B1E-E214-35184084F526}"/>
          </ac:cxnSpMkLst>
        </pc:cxnChg>
        <pc:cxnChg chg="add mod">
          <ac:chgData name="Alex Singleton" userId="eebc576b-daec-4d7c-a7bd-a99093807202" providerId="ADAL" clId="{EA41D4E0-FFA5-48AC-B827-A434962FA046}" dt="2022-07-04T12:41:52.559" v="846" actId="1076"/>
          <ac:cxnSpMkLst>
            <pc:docMk/>
            <pc:sldMk cId="4101486863" sldId="415"/>
            <ac:cxnSpMk id="18" creationId="{269BBEAD-B6BF-43A0-1E56-9F98A0420585}"/>
          </ac:cxnSpMkLst>
        </pc:cxnChg>
        <pc:cxnChg chg="add mod">
          <ac:chgData name="Alex Singleton" userId="eebc576b-daec-4d7c-a7bd-a99093807202" providerId="ADAL" clId="{EA41D4E0-FFA5-48AC-B827-A434962FA046}" dt="2022-07-04T12:41:55.869" v="847" actId="1076"/>
          <ac:cxnSpMkLst>
            <pc:docMk/>
            <pc:sldMk cId="4101486863" sldId="415"/>
            <ac:cxnSpMk id="19" creationId="{14A79F5E-C0F4-2963-C3A7-949B5C810B5A}"/>
          </ac:cxnSpMkLst>
        </pc:cxnChg>
        <pc:cxnChg chg="add mod">
          <ac:chgData name="Alex Singleton" userId="eebc576b-daec-4d7c-a7bd-a99093807202" providerId="ADAL" clId="{EA41D4E0-FFA5-48AC-B827-A434962FA046}" dt="2022-07-04T12:40:47.233" v="828" actId="1076"/>
          <ac:cxnSpMkLst>
            <pc:docMk/>
            <pc:sldMk cId="4101486863" sldId="415"/>
            <ac:cxnSpMk id="20" creationId="{5B2F08D7-5974-D8AF-5B78-56A31CFD94F4}"/>
          </ac:cxnSpMkLst>
        </pc:cxnChg>
        <pc:cxnChg chg="add mod">
          <ac:chgData name="Alex Singleton" userId="eebc576b-daec-4d7c-a7bd-a99093807202" providerId="ADAL" clId="{EA41D4E0-FFA5-48AC-B827-A434962FA046}" dt="2022-07-04T12:40:47.233" v="828" actId="1076"/>
          <ac:cxnSpMkLst>
            <pc:docMk/>
            <pc:sldMk cId="4101486863" sldId="415"/>
            <ac:cxnSpMk id="22" creationId="{16C8BA32-5CAE-92CC-E557-754468AD8917}"/>
          </ac:cxnSpMkLst>
        </pc:cxnChg>
        <pc:cxnChg chg="add mod">
          <ac:chgData name="Alex Singleton" userId="eebc576b-daec-4d7c-a7bd-a99093807202" providerId="ADAL" clId="{EA41D4E0-FFA5-48AC-B827-A434962FA046}" dt="2022-07-04T12:44:42.741" v="934" actId="1076"/>
          <ac:cxnSpMkLst>
            <pc:docMk/>
            <pc:sldMk cId="4101486863" sldId="415"/>
            <ac:cxnSpMk id="26" creationId="{91925C15-50D2-FD4B-7FD9-912D470DA0CC}"/>
          </ac:cxnSpMkLst>
        </pc:cxnChg>
        <pc:cxnChg chg="add mod">
          <ac:chgData name="Alex Singleton" userId="eebc576b-daec-4d7c-a7bd-a99093807202" providerId="ADAL" clId="{EA41D4E0-FFA5-48AC-B827-A434962FA046}" dt="2022-07-04T12:44:49.284" v="936" actId="1076"/>
          <ac:cxnSpMkLst>
            <pc:docMk/>
            <pc:sldMk cId="4101486863" sldId="415"/>
            <ac:cxnSpMk id="27" creationId="{839AA787-27C7-31DA-921A-F66E3A988945}"/>
          </ac:cxnSpMkLst>
        </pc:cxnChg>
        <pc:cxnChg chg="add mod">
          <ac:chgData name="Alex Singleton" userId="eebc576b-daec-4d7c-a7bd-a99093807202" providerId="ADAL" clId="{EA41D4E0-FFA5-48AC-B827-A434962FA046}" dt="2022-07-04T12:44:54.792" v="938" actId="1076"/>
          <ac:cxnSpMkLst>
            <pc:docMk/>
            <pc:sldMk cId="4101486863" sldId="415"/>
            <ac:cxnSpMk id="28" creationId="{4DB041B8-A486-4C80-FF43-8B57FC8313CC}"/>
          </ac:cxnSpMkLst>
        </pc:cxnChg>
      </pc:sldChg>
      <pc:sldChg chg="addSp modSp new mod">
        <pc:chgData name="Alex Singleton" userId="eebc576b-daec-4d7c-a7bd-a99093807202" providerId="ADAL" clId="{EA41D4E0-FFA5-48AC-B827-A434962FA046}" dt="2022-07-04T13:26:47.406" v="1072" actId="1076"/>
        <pc:sldMkLst>
          <pc:docMk/>
          <pc:sldMk cId="4232565608" sldId="416"/>
        </pc:sldMkLst>
        <pc:spChg chg="mod">
          <ac:chgData name="Alex Singleton" userId="eebc576b-daec-4d7c-a7bd-a99093807202" providerId="ADAL" clId="{EA41D4E0-FFA5-48AC-B827-A434962FA046}" dt="2022-07-04T13:26:26.876" v="1069" actId="20577"/>
          <ac:spMkLst>
            <pc:docMk/>
            <pc:sldMk cId="4232565608" sldId="416"/>
            <ac:spMk id="2" creationId="{712B8B0E-25A7-4F1B-B04F-12C52C075EC7}"/>
          </ac:spMkLst>
        </pc:spChg>
        <pc:picChg chg="add mod">
          <ac:chgData name="Alex Singleton" userId="eebc576b-daec-4d7c-a7bd-a99093807202" providerId="ADAL" clId="{EA41D4E0-FFA5-48AC-B827-A434962FA046}" dt="2022-07-04T13:20:41.526" v="1025" actId="1076"/>
          <ac:picMkLst>
            <pc:docMk/>
            <pc:sldMk cId="4232565608" sldId="416"/>
            <ac:picMk id="3" creationId="{9FB1D253-F2F6-2472-C0CB-BABA5B966AFE}"/>
          </ac:picMkLst>
        </pc:picChg>
        <pc:picChg chg="add mod">
          <ac:chgData name="Alex Singleton" userId="eebc576b-daec-4d7c-a7bd-a99093807202" providerId="ADAL" clId="{EA41D4E0-FFA5-48AC-B827-A434962FA046}" dt="2022-07-04T13:20:45.237" v="1026" actId="1076"/>
          <ac:picMkLst>
            <pc:docMk/>
            <pc:sldMk cId="4232565608" sldId="416"/>
            <ac:picMk id="4" creationId="{4C607BE5-D460-523D-BBAA-ED9C5C4698A9}"/>
          </ac:picMkLst>
        </pc:picChg>
        <pc:picChg chg="add mod">
          <ac:chgData name="Alex Singleton" userId="eebc576b-daec-4d7c-a7bd-a99093807202" providerId="ADAL" clId="{EA41D4E0-FFA5-48AC-B827-A434962FA046}" dt="2022-07-04T13:26:47.406" v="1072" actId="1076"/>
          <ac:picMkLst>
            <pc:docMk/>
            <pc:sldMk cId="4232565608" sldId="416"/>
            <ac:picMk id="5" creationId="{527B1222-CDEE-40CD-425B-BEF9279FB077}"/>
          </ac:picMkLst>
        </pc:picChg>
      </pc:sldChg>
      <pc:sldChg chg="addSp modSp new mod">
        <pc:chgData name="Alex Singleton" userId="eebc576b-daec-4d7c-a7bd-a99093807202" providerId="ADAL" clId="{EA41D4E0-FFA5-48AC-B827-A434962FA046}" dt="2022-07-04T13:52:12.205" v="1139" actId="1076"/>
        <pc:sldMkLst>
          <pc:docMk/>
          <pc:sldMk cId="1648074109" sldId="417"/>
        </pc:sldMkLst>
        <pc:spChg chg="mod">
          <ac:chgData name="Alex Singleton" userId="eebc576b-daec-4d7c-a7bd-a99093807202" providerId="ADAL" clId="{EA41D4E0-FFA5-48AC-B827-A434962FA046}" dt="2022-07-04T13:30:44.997" v="1135" actId="20577"/>
          <ac:spMkLst>
            <pc:docMk/>
            <pc:sldMk cId="1648074109" sldId="417"/>
            <ac:spMk id="2" creationId="{AFDE9CD7-8C62-BAE0-A59D-5F7FD864A6BA}"/>
          </ac:spMkLst>
        </pc:spChg>
        <pc:spChg chg="add mod">
          <ac:chgData name="Alex Singleton" userId="eebc576b-daec-4d7c-a7bd-a99093807202" providerId="ADAL" clId="{EA41D4E0-FFA5-48AC-B827-A434962FA046}" dt="2022-07-04T13:51:11.907" v="1138" actId="14100"/>
          <ac:spMkLst>
            <pc:docMk/>
            <pc:sldMk cId="1648074109" sldId="417"/>
            <ac:spMk id="4" creationId="{C1B4FBA0-CE16-907C-4100-2712A208E16E}"/>
          </ac:spMkLst>
        </pc:spChg>
        <pc:graphicFrameChg chg="add mod modGraphic">
          <ac:chgData name="Alex Singleton" userId="eebc576b-daec-4d7c-a7bd-a99093807202" providerId="ADAL" clId="{EA41D4E0-FFA5-48AC-B827-A434962FA046}" dt="2022-07-04T13:52:12.205" v="1139" actId="1076"/>
          <ac:graphicFrameMkLst>
            <pc:docMk/>
            <pc:sldMk cId="1648074109" sldId="417"/>
            <ac:graphicFrameMk id="3" creationId="{1ECB8C39-7B6C-04D0-3FDC-1721D96CA7B0}"/>
          </ac:graphicFrameMkLst>
        </pc:graphicFrameChg>
      </pc:sldChg>
      <pc:sldChg chg="addSp delSp modSp new mod">
        <pc:chgData name="Alex Singleton" userId="eebc576b-daec-4d7c-a7bd-a99093807202" providerId="ADAL" clId="{EA41D4E0-FFA5-48AC-B827-A434962FA046}" dt="2022-07-04T19:24:49.186" v="1214" actId="1076"/>
        <pc:sldMkLst>
          <pc:docMk/>
          <pc:sldMk cId="2006123448" sldId="418"/>
        </pc:sldMkLst>
        <pc:spChg chg="mod">
          <ac:chgData name="Alex Singleton" userId="eebc576b-daec-4d7c-a7bd-a99093807202" providerId="ADAL" clId="{EA41D4E0-FFA5-48AC-B827-A434962FA046}" dt="2022-07-04T13:52:57.607" v="1189" actId="27636"/>
          <ac:spMkLst>
            <pc:docMk/>
            <pc:sldMk cId="2006123448" sldId="418"/>
            <ac:spMk id="2" creationId="{D604AB01-A704-E626-9FD8-E94B77A135CF}"/>
          </ac:spMkLst>
        </pc:spChg>
        <pc:spChg chg="add del mod">
          <ac:chgData name="Alex Singleton" userId="eebc576b-daec-4d7c-a7bd-a99093807202" providerId="ADAL" clId="{EA41D4E0-FFA5-48AC-B827-A434962FA046}" dt="2022-07-04T13:57:08.237" v="1206" actId="1076"/>
          <ac:spMkLst>
            <pc:docMk/>
            <pc:sldMk cId="2006123448" sldId="418"/>
            <ac:spMk id="4" creationId="{638CEBF6-F509-77F2-D2EC-0E88D174A00F}"/>
          </ac:spMkLst>
        </pc:spChg>
        <pc:spChg chg="add mod">
          <ac:chgData name="Alex Singleton" userId="eebc576b-daec-4d7c-a7bd-a99093807202" providerId="ADAL" clId="{EA41D4E0-FFA5-48AC-B827-A434962FA046}" dt="2022-07-04T13:57:33.177" v="1213" actId="1076"/>
          <ac:spMkLst>
            <pc:docMk/>
            <pc:sldMk cId="2006123448" sldId="418"/>
            <ac:spMk id="8" creationId="{F19901D8-FF9F-5E2B-AFA9-9A318F2E66F1}"/>
          </ac:spMkLst>
        </pc:spChg>
        <pc:picChg chg="add del mod">
          <ac:chgData name="Alex Singleton" userId="eebc576b-daec-4d7c-a7bd-a99093807202" providerId="ADAL" clId="{EA41D4E0-FFA5-48AC-B827-A434962FA046}" dt="2022-07-04T19:24:49.186" v="1214" actId="1076"/>
          <ac:picMkLst>
            <pc:docMk/>
            <pc:sldMk cId="2006123448" sldId="418"/>
            <ac:picMk id="3" creationId="{AB20CF25-E71A-6F87-87D2-15F6C74896D7}"/>
          </ac:picMkLst>
        </pc:picChg>
        <pc:picChg chg="add mod">
          <ac:chgData name="Alex Singleton" userId="eebc576b-daec-4d7c-a7bd-a99093807202" providerId="ADAL" clId="{EA41D4E0-FFA5-48AC-B827-A434962FA046}" dt="2022-07-04T13:57:00.257" v="1205" actId="1076"/>
          <ac:picMkLst>
            <pc:docMk/>
            <pc:sldMk cId="2006123448" sldId="418"/>
            <ac:picMk id="6" creationId="{66419B8F-A635-382D-532D-603B29558C2E}"/>
          </ac:picMkLst>
        </pc:picChg>
      </pc:sldChg>
      <pc:sldChg chg="delSp new mod modClrScheme chgLayout">
        <pc:chgData name="Alex Singleton" userId="eebc576b-daec-4d7c-a7bd-a99093807202" providerId="ADAL" clId="{EA41D4E0-FFA5-48AC-B827-A434962FA046}" dt="2022-07-04T19:52:48.925" v="1336" actId="700"/>
        <pc:sldMkLst>
          <pc:docMk/>
          <pc:sldMk cId="2207578517" sldId="419"/>
        </pc:sldMkLst>
        <pc:spChg chg="del">
          <ac:chgData name="Alex Singleton" userId="eebc576b-daec-4d7c-a7bd-a99093807202" providerId="ADAL" clId="{EA41D4E0-FFA5-48AC-B827-A434962FA046}" dt="2022-07-04T19:52:48.925" v="1336" actId="700"/>
          <ac:spMkLst>
            <pc:docMk/>
            <pc:sldMk cId="2207578517" sldId="419"/>
            <ac:spMk id="2" creationId="{509583A5-7099-99A9-A954-D72416D6E32E}"/>
          </ac:spMkLst>
        </pc:spChg>
      </pc:sldChg>
      <pc:sldChg chg="modSp new mod">
        <pc:chgData name="Alex Singleton" userId="eebc576b-daec-4d7c-a7bd-a99093807202" providerId="ADAL" clId="{EA41D4E0-FFA5-48AC-B827-A434962FA046}" dt="2022-07-04T19:39:49.380" v="1283" actId="20577"/>
        <pc:sldMkLst>
          <pc:docMk/>
          <pc:sldMk cId="1217180828" sldId="420"/>
        </pc:sldMkLst>
        <pc:spChg chg="mod">
          <ac:chgData name="Alex Singleton" userId="eebc576b-daec-4d7c-a7bd-a99093807202" providerId="ADAL" clId="{EA41D4E0-FFA5-48AC-B827-A434962FA046}" dt="2022-07-04T19:26:12.149" v="1258" actId="20577"/>
          <ac:spMkLst>
            <pc:docMk/>
            <pc:sldMk cId="1217180828" sldId="420"/>
            <ac:spMk id="2" creationId="{1FE916FE-1D93-B75B-2089-798353DAD358}"/>
          </ac:spMkLst>
        </pc:spChg>
        <pc:spChg chg="mod">
          <ac:chgData name="Alex Singleton" userId="eebc576b-daec-4d7c-a7bd-a99093807202" providerId="ADAL" clId="{EA41D4E0-FFA5-48AC-B827-A434962FA046}" dt="2022-07-04T19:39:49.380" v="1283" actId="20577"/>
          <ac:spMkLst>
            <pc:docMk/>
            <pc:sldMk cId="1217180828" sldId="420"/>
            <ac:spMk id="3" creationId="{1DC2AEDC-CDE7-8C04-481A-6EB73F0C1381}"/>
          </ac:spMkLst>
        </pc:spChg>
      </pc:sldChg>
      <pc:sldChg chg="addSp delSp modSp new mod">
        <pc:chgData name="Alex Singleton" userId="eebc576b-daec-4d7c-a7bd-a99093807202" providerId="ADAL" clId="{EA41D4E0-FFA5-48AC-B827-A434962FA046}" dt="2022-07-04T19:52:10.577" v="1335" actId="1076"/>
        <pc:sldMkLst>
          <pc:docMk/>
          <pc:sldMk cId="3043849018" sldId="421"/>
        </pc:sldMkLst>
        <pc:spChg chg="mod">
          <ac:chgData name="Alex Singleton" userId="eebc576b-daec-4d7c-a7bd-a99093807202" providerId="ADAL" clId="{EA41D4E0-FFA5-48AC-B827-A434962FA046}" dt="2022-07-04T19:41:16.034" v="1294" actId="27636"/>
          <ac:spMkLst>
            <pc:docMk/>
            <pc:sldMk cId="3043849018" sldId="421"/>
            <ac:spMk id="2" creationId="{5D56C9F7-A19B-8378-C894-CFB1B0BEAF2C}"/>
          </ac:spMkLst>
        </pc:spChg>
        <pc:spChg chg="del">
          <ac:chgData name="Alex Singleton" userId="eebc576b-daec-4d7c-a7bd-a99093807202" providerId="ADAL" clId="{EA41D4E0-FFA5-48AC-B827-A434962FA046}" dt="2022-07-04T19:40:29.831" v="1285" actId="478"/>
          <ac:spMkLst>
            <pc:docMk/>
            <pc:sldMk cId="3043849018" sldId="421"/>
            <ac:spMk id="3" creationId="{6F12C17C-F29E-85F1-CE44-DEBCE321A85C}"/>
          </ac:spMkLst>
        </pc:spChg>
        <pc:picChg chg="add mod modCrop">
          <ac:chgData name="Alex Singleton" userId="eebc576b-daec-4d7c-a7bd-a99093807202" providerId="ADAL" clId="{EA41D4E0-FFA5-48AC-B827-A434962FA046}" dt="2022-07-04T19:47:27.881" v="1301" actId="14100"/>
          <ac:picMkLst>
            <pc:docMk/>
            <pc:sldMk cId="3043849018" sldId="421"/>
            <ac:picMk id="5" creationId="{B80CC7CA-89C8-09BD-23D4-95777414375E}"/>
          </ac:picMkLst>
        </pc:picChg>
        <pc:picChg chg="add del mod">
          <ac:chgData name="Alex Singleton" userId="eebc576b-daec-4d7c-a7bd-a99093807202" providerId="ADAL" clId="{EA41D4E0-FFA5-48AC-B827-A434962FA046}" dt="2022-07-04T19:47:30.039" v="1304" actId="22"/>
          <ac:picMkLst>
            <pc:docMk/>
            <pc:sldMk cId="3043849018" sldId="421"/>
            <ac:picMk id="7" creationId="{73FB8186-CE91-1C66-CBD9-C8DF2B6306C8}"/>
          </ac:picMkLst>
        </pc:picChg>
        <pc:picChg chg="add mod">
          <ac:chgData name="Alex Singleton" userId="eebc576b-daec-4d7c-a7bd-a99093807202" providerId="ADAL" clId="{EA41D4E0-FFA5-48AC-B827-A434962FA046}" dt="2022-07-04T19:52:10.577" v="1335" actId="1076"/>
          <ac:picMkLst>
            <pc:docMk/>
            <pc:sldMk cId="3043849018" sldId="421"/>
            <ac:picMk id="9" creationId="{1C762DF0-880B-BECF-D34B-9ED904B05D58}"/>
          </ac:picMkLst>
        </pc:picChg>
      </pc:sldChg>
      <pc:sldChg chg="addSp delSp modSp new mod modClrScheme chgLayout">
        <pc:chgData name="Alex Singleton" userId="eebc576b-daec-4d7c-a7bd-a99093807202" providerId="ADAL" clId="{EA41D4E0-FFA5-48AC-B827-A434962FA046}" dt="2022-07-04T19:50:15.455" v="1329"/>
        <pc:sldMkLst>
          <pc:docMk/>
          <pc:sldMk cId="1841587702" sldId="422"/>
        </pc:sldMkLst>
        <pc:spChg chg="del">
          <ac:chgData name="Alex Singleton" userId="eebc576b-daec-4d7c-a7bd-a99093807202" providerId="ADAL" clId="{EA41D4E0-FFA5-48AC-B827-A434962FA046}" dt="2022-07-04T19:48:21.191" v="1313" actId="700"/>
          <ac:spMkLst>
            <pc:docMk/>
            <pc:sldMk cId="1841587702" sldId="422"/>
            <ac:spMk id="2" creationId="{9E051209-73B7-CA00-2C8F-D9DF55D4EDEA}"/>
          </ac:spMkLst>
        </pc:spChg>
        <pc:spChg chg="del">
          <ac:chgData name="Alex Singleton" userId="eebc576b-daec-4d7c-a7bd-a99093807202" providerId="ADAL" clId="{EA41D4E0-FFA5-48AC-B827-A434962FA046}" dt="2022-07-04T19:47:39.585" v="1306" actId="478"/>
          <ac:spMkLst>
            <pc:docMk/>
            <pc:sldMk cId="1841587702" sldId="422"/>
            <ac:spMk id="3" creationId="{DE0FD325-0764-1794-FA3C-0E49216D938B}"/>
          </ac:spMkLst>
        </pc:spChg>
        <pc:picChg chg="add mod">
          <ac:chgData name="Alex Singleton" userId="eebc576b-daec-4d7c-a7bd-a99093807202" providerId="ADAL" clId="{EA41D4E0-FFA5-48AC-B827-A434962FA046}" dt="2022-07-04T19:48:02.436" v="1312" actId="1076"/>
          <ac:picMkLst>
            <pc:docMk/>
            <pc:sldMk cId="1841587702" sldId="422"/>
            <ac:picMk id="5" creationId="{DD643894-0006-8D1F-7E58-ABAC01807D44}"/>
          </ac:picMkLst>
        </pc:picChg>
        <pc:picChg chg="add mod">
          <ac:chgData name="Alex Singleton" userId="eebc576b-daec-4d7c-a7bd-a99093807202" providerId="ADAL" clId="{EA41D4E0-FFA5-48AC-B827-A434962FA046}" dt="2022-07-04T19:50:15.455" v="1329"/>
          <ac:picMkLst>
            <pc:docMk/>
            <pc:sldMk cId="1841587702" sldId="422"/>
            <ac:picMk id="6" creationId="{A0FF7569-BFC9-2C89-3DCD-FC06C9875DBE}"/>
          </ac:picMkLst>
        </pc:picChg>
      </pc:sldChg>
      <pc:sldChg chg="addSp modSp new mod">
        <pc:chgData name="Alex Singleton" userId="eebc576b-daec-4d7c-a7bd-a99093807202" providerId="ADAL" clId="{EA41D4E0-FFA5-48AC-B827-A434962FA046}" dt="2022-07-04T19:50:09.141" v="1328" actId="14100"/>
        <pc:sldMkLst>
          <pc:docMk/>
          <pc:sldMk cId="700361854" sldId="423"/>
        </pc:sldMkLst>
        <pc:picChg chg="add mod modCrop">
          <ac:chgData name="Alex Singleton" userId="eebc576b-daec-4d7c-a7bd-a99093807202" providerId="ADAL" clId="{EA41D4E0-FFA5-48AC-B827-A434962FA046}" dt="2022-07-04T19:50:09.141" v="1328" actId="14100"/>
          <ac:picMkLst>
            <pc:docMk/>
            <pc:sldMk cId="700361854" sldId="423"/>
            <ac:picMk id="3" creationId="{78AD4796-4E6D-4A95-140B-8C8CE5A53F14}"/>
          </ac:picMkLst>
        </pc:picChg>
        <pc:picChg chg="add mod ord modCrop">
          <ac:chgData name="Alex Singleton" userId="eebc576b-daec-4d7c-a7bd-a99093807202" providerId="ADAL" clId="{EA41D4E0-FFA5-48AC-B827-A434962FA046}" dt="2022-07-04T19:50:04.406" v="1327" actId="732"/>
          <ac:picMkLst>
            <pc:docMk/>
            <pc:sldMk cId="700361854" sldId="423"/>
            <ac:picMk id="5" creationId="{E0B80C64-13C9-A5E5-B2B2-F0BBC43AFCA7}"/>
          </ac:picMkLst>
        </pc:picChg>
      </pc:sldChg>
      <pc:sldChg chg="addSp delSp modSp new mod modClrScheme chgLayout">
        <pc:chgData name="Alex Singleton" userId="eebc576b-daec-4d7c-a7bd-a99093807202" providerId="ADAL" clId="{EA41D4E0-FFA5-48AC-B827-A434962FA046}" dt="2022-07-04T20:17:16.497" v="1631" actId="14100"/>
        <pc:sldMkLst>
          <pc:docMk/>
          <pc:sldMk cId="2222474458" sldId="424"/>
        </pc:sldMkLst>
        <pc:spChg chg="add del mod ord">
          <ac:chgData name="Alex Singleton" userId="eebc576b-daec-4d7c-a7bd-a99093807202" providerId="ADAL" clId="{EA41D4E0-FFA5-48AC-B827-A434962FA046}" dt="2022-07-04T19:57:46.286" v="1342" actId="478"/>
          <ac:spMkLst>
            <pc:docMk/>
            <pc:sldMk cId="2222474458" sldId="424"/>
            <ac:spMk id="2" creationId="{C08FDDC0-1755-ED3B-56DF-F3AFA82AA3C2}"/>
          </ac:spMkLst>
        </pc:spChg>
        <pc:spChg chg="add mod ord">
          <ac:chgData name="Alex Singleton" userId="eebc576b-daec-4d7c-a7bd-a99093807202" providerId="ADAL" clId="{EA41D4E0-FFA5-48AC-B827-A434962FA046}" dt="2022-07-04T20:17:16.497" v="1631" actId="14100"/>
          <ac:spMkLst>
            <pc:docMk/>
            <pc:sldMk cId="2222474458" sldId="424"/>
            <ac:spMk id="3" creationId="{5F057F9A-04E9-18B9-E148-97A983E074A0}"/>
          </ac:spMkLst>
        </pc:spChg>
        <pc:picChg chg="add mod">
          <ac:chgData name="Alex Singleton" userId="eebc576b-daec-4d7c-a7bd-a99093807202" providerId="ADAL" clId="{EA41D4E0-FFA5-48AC-B827-A434962FA046}" dt="2022-07-04T19:57:31.011" v="1340" actId="1076"/>
          <ac:picMkLst>
            <pc:docMk/>
            <pc:sldMk cId="2222474458" sldId="424"/>
            <ac:picMk id="2050" creationId="{94E15AF6-FC7D-9034-1AB4-1DF52C9D83D1}"/>
          </ac:picMkLst>
        </pc:picChg>
      </pc:sldChg>
      <pc:sldChg chg="addSp delSp modSp new mod">
        <pc:chgData name="Alex Singleton" userId="eebc576b-daec-4d7c-a7bd-a99093807202" providerId="ADAL" clId="{EA41D4E0-FFA5-48AC-B827-A434962FA046}" dt="2022-07-04T20:17:01.306" v="1630" actId="115"/>
        <pc:sldMkLst>
          <pc:docMk/>
          <pc:sldMk cId="3322783527" sldId="425"/>
        </pc:sldMkLst>
        <pc:spChg chg="mod">
          <ac:chgData name="Alex Singleton" userId="eebc576b-daec-4d7c-a7bd-a99093807202" providerId="ADAL" clId="{EA41D4E0-FFA5-48AC-B827-A434962FA046}" dt="2022-07-04T20:12:33.020" v="1474" actId="20577"/>
          <ac:spMkLst>
            <pc:docMk/>
            <pc:sldMk cId="3322783527" sldId="425"/>
            <ac:spMk id="2" creationId="{7E5A094F-78E0-5B71-C8CB-AFE8BA8038A1}"/>
          </ac:spMkLst>
        </pc:spChg>
        <pc:spChg chg="mod">
          <ac:chgData name="Alex Singleton" userId="eebc576b-daec-4d7c-a7bd-a99093807202" providerId="ADAL" clId="{EA41D4E0-FFA5-48AC-B827-A434962FA046}" dt="2022-07-04T20:17:01.306" v="1630" actId="115"/>
          <ac:spMkLst>
            <pc:docMk/>
            <pc:sldMk cId="3322783527" sldId="425"/>
            <ac:spMk id="3" creationId="{68BC2D31-F791-FC05-DF63-B4DBC00A572D}"/>
          </ac:spMkLst>
        </pc:spChg>
        <pc:picChg chg="add del mod">
          <ac:chgData name="Alex Singleton" userId="eebc576b-daec-4d7c-a7bd-a99093807202" providerId="ADAL" clId="{EA41D4E0-FFA5-48AC-B827-A434962FA046}" dt="2022-07-04T20:15:22.410" v="1607" actId="478"/>
          <ac:picMkLst>
            <pc:docMk/>
            <pc:sldMk cId="3322783527" sldId="425"/>
            <ac:picMk id="3074" creationId="{333B43F9-8CB8-D522-6EF7-627AB1238935}"/>
          </ac:picMkLst>
        </pc:picChg>
        <pc:picChg chg="add del mod">
          <ac:chgData name="Alex Singleton" userId="eebc576b-daec-4d7c-a7bd-a99093807202" providerId="ADAL" clId="{EA41D4E0-FFA5-48AC-B827-A434962FA046}" dt="2022-07-04T20:16:18.447" v="1610" actId="478"/>
          <ac:picMkLst>
            <pc:docMk/>
            <pc:sldMk cId="3322783527" sldId="425"/>
            <ac:picMk id="3076" creationId="{465180E2-2050-18BC-C990-DEB843D969DB}"/>
          </ac:picMkLst>
        </pc:picChg>
        <pc:picChg chg="add mod">
          <ac:chgData name="Alex Singleton" userId="eebc576b-daec-4d7c-a7bd-a99093807202" providerId="ADAL" clId="{EA41D4E0-FFA5-48AC-B827-A434962FA046}" dt="2022-07-04T20:16:35.369" v="1612" actId="1076"/>
          <ac:picMkLst>
            <pc:docMk/>
            <pc:sldMk cId="3322783527" sldId="425"/>
            <ac:picMk id="3078" creationId="{D17A1FAD-6F31-DF4A-9A08-E2A65321AF00}"/>
          </ac:picMkLst>
        </pc:picChg>
      </pc:sldChg>
      <pc:sldChg chg="addSp delSp modSp new mod modClrScheme chgLayout">
        <pc:chgData name="Alex Singleton" userId="eebc576b-daec-4d7c-a7bd-a99093807202" providerId="ADAL" clId="{EA41D4E0-FFA5-48AC-B827-A434962FA046}" dt="2022-07-04T20:18:39.925" v="1633" actId="700"/>
        <pc:sldMkLst>
          <pc:docMk/>
          <pc:sldMk cId="2808088566" sldId="426"/>
        </pc:sldMkLst>
        <pc:spChg chg="del">
          <ac:chgData name="Alex Singleton" userId="eebc576b-daec-4d7c-a7bd-a99093807202" providerId="ADAL" clId="{EA41D4E0-FFA5-48AC-B827-A434962FA046}" dt="2022-07-04T20:18:39.925" v="1633" actId="700"/>
          <ac:spMkLst>
            <pc:docMk/>
            <pc:sldMk cId="2808088566" sldId="426"/>
            <ac:spMk id="2" creationId="{2EC943DD-EC89-9683-5F7B-2DF74C2423AE}"/>
          </ac:spMkLst>
        </pc:spChg>
        <pc:spChg chg="del mod ord">
          <ac:chgData name="Alex Singleton" userId="eebc576b-daec-4d7c-a7bd-a99093807202" providerId="ADAL" clId="{EA41D4E0-FFA5-48AC-B827-A434962FA046}" dt="2022-07-04T20:18:39.925" v="1633" actId="700"/>
          <ac:spMkLst>
            <pc:docMk/>
            <pc:sldMk cId="2808088566" sldId="426"/>
            <ac:spMk id="3" creationId="{E9FA81E1-C44E-0FE0-81AB-A62D4AEC4412}"/>
          </ac:spMkLst>
        </pc:spChg>
        <pc:spChg chg="add mod ord">
          <ac:chgData name="Alex Singleton" userId="eebc576b-daec-4d7c-a7bd-a99093807202" providerId="ADAL" clId="{EA41D4E0-FFA5-48AC-B827-A434962FA046}" dt="2022-07-04T20:18:39.925" v="1633" actId="700"/>
          <ac:spMkLst>
            <pc:docMk/>
            <pc:sldMk cId="2808088566" sldId="426"/>
            <ac:spMk id="4" creationId="{E2FB1E4A-A398-BB86-90F6-A511E2DE3F6D}"/>
          </ac:spMkLst>
        </pc:spChg>
        <pc:spChg chg="add mod ord">
          <ac:chgData name="Alex Singleton" userId="eebc576b-daec-4d7c-a7bd-a99093807202" providerId="ADAL" clId="{EA41D4E0-FFA5-48AC-B827-A434962FA046}" dt="2022-07-04T20:18:39.925" v="1633" actId="700"/>
          <ac:spMkLst>
            <pc:docMk/>
            <pc:sldMk cId="2808088566" sldId="426"/>
            <ac:spMk id="5" creationId="{B8D95CCD-2651-FE9F-E9A3-6C4F55DC90C6}"/>
          </ac:spMkLst>
        </pc:spChg>
      </pc:sldChg>
      <pc:sldMasterChg chg="modSldLayout">
        <pc:chgData name="Alex Singleton" userId="eebc576b-daec-4d7c-a7bd-a99093807202" providerId="ADAL" clId="{EA41D4E0-FFA5-48AC-B827-A434962FA046}" dt="2022-06-26T08:16:04.951" v="13" actId="478"/>
        <pc:sldMasterMkLst>
          <pc:docMk/>
          <pc:sldMasterMk cId="0" sldId="2147483648"/>
        </pc:sldMasterMkLst>
        <pc:sldLayoutChg chg="addSp delSp modSp mod">
          <pc:chgData name="Alex Singleton" userId="eebc576b-daec-4d7c-a7bd-a99093807202" providerId="ADAL" clId="{EA41D4E0-FFA5-48AC-B827-A434962FA046}" dt="2022-06-26T08:16:04.951" v="13" actId="478"/>
          <pc:sldLayoutMkLst>
            <pc:docMk/>
            <pc:sldMasterMk cId="0" sldId="2147483648"/>
            <pc:sldLayoutMk cId="0" sldId="2147483649"/>
          </pc:sldLayoutMkLst>
          <pc:spChg chg="mod">
            <ac:chgData name="Alex Singleton" userId="eebc576b-daec-4d7c-a7bd-a99093807202" providerId="ADAL" clId="{EA41D4E0-FFA5-48AC-B827-A434962FA046}" dt="2022-06-26T08:14:32.585" v="8"/>
            <ac:spMkLst>
              <pc:docMk/>
              <pc:sldMasterMk cId="0" sldId="2147483648"/>
              <pc:sldLayoutMk cId="0" sldId="2147483649"/>
              <ac:spMk id="14" creationId="{00000000-0000-0000-0000-000000000000}"/>
            </ac:spMkLst>
          </pc:spChg>
          <pc:picChg chg="add del">
            <ac:chgData name="Alex Singleton" userId="eebc576b-daec-4d7c-a7bd-a99093807202" providerId="ADAL" clId="{EA41D4E0-FFA5-48AC-B827-A434962FA046}" dt="2022-06-26T08:16:02.322" v="12" actId="478"/>
            <ac:picMkLst>
              <pc:docMk/>
              <pc:sldMasterMk cId="0" sldId="2147483648"/>
              <pc:sldLayoutMk cId="0" sldId="2147483649"/>
              <ac:picMk id="4" creationId="{87A7DA14-51F2-4C71-8FA3-E7322D13CA18}"/>
            </ac:picMkLst>
          </pc:picChg>
          <pc:picChg chg="mod">
            <ac:chgData name="Alex Singleton" userId="eebc576b-daec-4d7c-a7bd-a99093807202" providerId="ADAL" clId="{EA41D4E0-FFA5-48AC-B827-A434962FA046}" dt="2022-06-26T08:14:38.090" v="9" actId="1076"/>
            <ac:picMkLst>
              <pc:docMk/>
              <pc:sldMasterMk cId="0" sldId="2147483648"/>
              <pc:sldLayoutMk cId="0" sldId="2147483649"/>
              <ac:picMk id="15" creationId="{00000000-0000-0000-0000-000000000000}"/>
            </ac:picMkLst>
          </pc:picChg>
          <pc:picChg chg="add del">
            <ac:chgData name="Alex Singleton" userId="eebc576b-daec-4d7c-a7bd-a99093807202" providerId="ADAL" clId="{EA41D4E0-FFA5-48AC-B827-A434962FA046}" dt="2022-06-26T08:16:04.951" v="13" actId="478"/>
            <ac:picMkLst>
              <pc:docMk/>
              <pc:sldMasterMk cId="0" sldId="2147483648"/>
              <pc:sldLayoutMk cId="0" sldId="2147483649"/>
              <ac:picMk id="1026" creationId="{B701B42F-68DD-65AE-D709-C87EA70D8369}"/>
            </ac:picMkLst>
          </pc:picChg>
        </pc:sldLayoutChg>
      </pc:sldMasterChg>
    </pc:docChg>
  </pc:docChgLst>
  <pc:docChgLst>
    <pc:chgData name="Singleton, Alexander" userId="eebc576b-daec-4d7c-a7bd-a99093807202" providerId="ADAL" clId="{69A1122D-D6FC-40A5-9D8E-2F0D455ADFD6}"/>
    <pc:docChg chg="undo custSel addSld delSld modSld sldOrd modMainMaster">
      <pc:chgData name="Singleton, Alexander" userId="eebc576b-daec-4d7c-a7bd-a99093807202" providerId="ADAL" clId="{69A1122D-D6FC-40A5-9D8E-2F0D455ADFD6}" dt="2022-05-11T08:27:42.427" v="478"/>
      <pc:docMkLst>
        <pc:docMk/>
      </pc:docMkLst>
      <pc:sldChg chg="addSp delSp modSp mod modNotesTx">
        <pc:chgData name="Singleton, Alexander" userId="eebc576b-daec-4d7c-a7bd-a99093807202" providerId="ADAL" clId="{69A1122D-D6FC-40A5-9D8E-2F0D455ADFD6}" dt="2022-05-10T18:36:58.920" v="413" actId="20577"/>
        <pc:sldMkLst>
          <pc:docMk/>
          <pc:sldMk cId="0" sldId="256"/>
        </pc:sldMkLst>
        <pc:spChg chg="add del mod">
          <ac:chgData name="Singleton, Alexander" userId="eebc576b-daec-4d7c-a7bd-a99093807202" providerId="ADAL" clId="{69A1122D-D6FC-40A5-9D8E-2F0D455ADFD6}" dt="2022-05-08T08:07:11.729" v="122" actId="478"/>
          <ac:spMkLst>
            <pc:docMk/>
            <pc:sldMk cId="0" sldId="256"/>
            <ac:spMk id="5" creationId="{10ED3252-B051-48CE-9AC0-2664486BC188}"/>
          </ac:spMkLst>
        </pc:spChg>
        <pc:spChg chg="del mod">
          <ac:chgData name="Singleton, Alexander" userId="eebc576b-daec-4d7c-a7bd-a99093807202" providerId="ADAL" clId="{69A1122D-D6FC-40A5-9D8E-2F0D455ADFD6}" dt="2022-05-08T08:07:06.859" v="121" actId="478"/>
          <ac:spMkLst>
            <pc:docMk/>
            <pc:sldMk cId="0" sldId="256"/>
            <ac:spMk id="149" creationId="{00000000-0000-0000-0000-000000000000}"/>
          </ac:spMkLst>
        </pc:spChg>
        <pc:spChg chg="mod">
          <ac:chgData name="Singleton, Alexander" userId="eebc576b-daec-4d7c-a7bd-a99093807202" providerId="ADAL" clId="{69A1122D-D6FC-40A5-9D8E-2F0D455ADFD6}" dt="2022-05-08T14:06:32.664" v="211" actId="255"/>
          <ac:spMkLst>
            <pc:docMk/>
            <pc:sldMk cId="0" sldId="256"/>
            <ac:spMk id="150" creationId="{00000000-0000-0000-0000-000000000000}"/>
          </ac:spMkLst>
        </pc:spChg>
        <pc:picChg chg="del">
          <ac:chgData name="Singleton, Alexander" userId="eebc576b-daec-4d7c-a7bd-a99093807202" providerId="ADAL" clId="{69A1122D-D6FC-40A5-9D8E-2F0D455ADFD6}" dt="2022-05-08T08:05:12.541" v="31" actId="478"/>
          <ac:picMkLst>
            <pc:docMk/>
            <pc:sldMk cId="0" sldId="256"/>
            <ac:picMk id="4" creationId="{3CAD8CD0-9564-544D-8B16-96DA56097CE4}"/>
          </ac:picMkLst>
        </pc:picChg>
        <pc:picChg chg="mod">
          <ac:chgData name="Singleton, Alexander" userId="eebc576b-daec-4d7c-a7bd-a99093807202" providerId="ADAL" clId="{69A1122D-D6FC-40A5-9D8E-2F0D455ADFD6}" dt="2022-05-08T08:05:17.186" v="32" actId="1076"/>
          <ac:picMkLst>
            <pc:docMk/>
            <pc:sldMk cId="0" sldId="256"/>
            <ac:picMk id="6" creationId="{A49AF352-4595-B846-BB5B-FD15B8D9560D}"/>
          </ac:picMkLst>
        </pc:picChg>
      </pc:sldChg>
      <pc:sldChg chg="delSp modSp add del mod">
        <pc:chgData name="Singleton, Alexander" userId="eebc576b-daec-4d7c-a7bd-a99093807202" providerId="ADAL" clId="{69A1122D-D6FC-40A5-9D8E-2F0D455ADFD6}" dt="2022-05-09T09:12:28.636" v="409" actId="47"/>
        <pc:sldMkLst>
          <pc:docMk/>
          <pc:sldMk cId="1315973229" sldId="346"/>
        </pc:sldMkLst>
        <pc:spChg chg="mod">
          <ac:chgData name="Singleton, Alexander" userId="eebc576b-daec-4d7c-a7bd-a99093807202" providerId="ADAL" clId="{69A1122D-D6FC-40A5-9D8E-2F0D455ADFD6}" dt="2022-05-09T09:11:25.388" v="395" actId="1076"/>
          <ac:spMkLst>
            <pc:docMk/>
            <pc:sldMk cId="1315973229" sldId="346"/>
            <ac:spMk id="7" creationId="{EB37F438-D921-4287-BE87-6B7D1FED84B6}"/>
          </ac:spMkLst>
        </pc:spChg>
        <pc:spChg chg="del">
          <ac:chgData name="Singleton, Alexander" userId="eebc576b-daec-4d7c-a7bd-a99093807202" providerId="ADAL" clId="{69A1122D-D6FC-40A5-9D8E-2F0D455ADFD6}" dt="2022-05-09T09:11:03.938" v="392" actId="478"/>
          <ac:spMkLst>
            <pc:docMk/>
            <pc:sldMk cId="1315973229" sldId="346"/>
            <ac:spMk id="19" creationId="{CC40CB4C-E115-40C2-9BA5-F220E0777C47}"/>
          </ac:spMkLst>
        </pc:spChg>
        <pc:spChg chg="mod">
          <ac:chgData name="Singleton, Alexander" userId="eebc576b-daec-4d7c-a7bd-a99093807202" providerId="ADAL" clId="{69A1122D-D6FC-40A5-9D8E-2F0D455ADFD6}" dt="2022-05-09T09:11:41.168" v="407" actId="1035"/>
          <ac:spMkLst>
            <pc:docMk/>
            <pc:sldMk cId="1315973229" sldId="346"/>
            <ac:spMk id="20" creationId="{DADA286D-3A8A-4589-A737-BEF65C6A67AE}"/>
          </ac:spMkLst>
        </pc:spChg>
      </pc:sldChg>
      <pc:sldChg chg="add del">
        <pc:chgData name="Singleton, Alexander" userId="eebc576b-daec-4d7c-a7bd-a99093807202" providerId="ADAL" clId="{69A1122D-D6FC-40A5-9D8E-2F0D455ADFD6}" dt="2022-05-10T19:31:44.358" v="416" actId="47"/>
        <pc:sldMkLst>
          <pc:docMk/>
          <pc:sldMk cId="4263008634" sldId="347"/>
        </pc:sldMkLst>
      </pc:sldChg>
      <pc:sldChg chg="add del">
        <pc:chgData name="Singleton, Alexander" userId="eebc576b-daec-4d7c-a7bd-a99093807202" providerId="ADAL" clId="{69A1122D-D6FC-40A5-9D8E-2F0D455ADFD6}" dt="2022-05-10T19:31:44.358" v="416" actId="47"/>
        <pc:sldMkLst>
          <pc:docMk/>
          <pc:sldMk cId="1606902403" sldId="349"/>
        </pc:sldMkLst>
      </pc:sldChg>
      <pc:sldChg chg="delSp add del mod ord">
        <pc:chgData name="Singleton, Alexander" userId="eebc576b-daec-4d7c-a7bd-a99093807202" providerId="ADAL" clId="{69A1122D-D6FC-40A5-9D8E-2F0D455ADFD6}" dt="2022-05-10T19:31:44.358" v="416" actId="47"/>
        <pc:sldMkLst>
          <pc:docMk/>
          <pc:sldMk cId="579539570" sldId="350"/>
        </pc:sldMkLst>
        <pc:spChg chg="del">
          <ac:chgData name="Singleton, Alexander" userId="eebc576b-daec-4d7c-a7bd-a99093807202" providerId="ADAL" clId="{69A1122D-D6FC-40A5-9D8E-2F0D455ADFD6}" dt="2022-05-09T09:12:37.757" v="412" actId="478"/>
          <ac:spMkLst>
            <pc:docMk/>
            <pc:sldMk cId="579539570" sldId="350"/>
            <ac:spMk id="2" creationId="{F7856F97-15CF-42AD-98E4-A199AACC8D8F}"/>
          </ac:spMkLst>
        </pc:spChg>
        <pc:spChg chg="del">
          <ac:chgData name="Singleton, Alexander" userId="eebc576b-daec-4d7c-a7bd-a99093807202" providerId="ADAL" clId="{69A1122D-D6FC-40A5-9D8E-2F0D455ADFD6}" dt="2022-05-09T09:12:13.157" v="408" actId="478"/>
          <ac:spMkLst>
            <pc:docMk/>
            <pc:sldMk cId="579539570" sldId="350"/>
            <ac:spMk id="15" creationId="{855DDDEB-D684-4CBE-9741-631E7D3496A1}"/>
          </ac:spMkLst>
        </pc:spChg>
      </pc:sldChg>
      <pc:sldChg chg="add del">
        <pc:chgData name="Singleton, Alexander" userId="eebc576b-daec-4d7c-a7bd-a99093807202" providerId="ADAL" clId="{69A1122D-D6FC-40A5-9D8E-2F0D455ADFD6}" dt="2022-05-10T19:31:44.358" v="416" actId="47"/>
        <pc:sldMkLst>
          <pc:docMk/>
          <pc:sldMk cId="2735867148" sldId="351"/>
        </pc:sldMkLst>
      </pc:sldChg>
      <pc:sldChg chg="del">
        <pc:chgData name="Singleton, Alexander" userId="eebc576b-daec-4d7c-a7bd-a99093807202" providerId="ADAL" clId="{69A1122D-D6FC-40A5-9D8E-2F0D455ADFD6}" dt="2022-05-09T08:55:43.397" v="234" actId="47"/>
        <pc:sldMkLst>
          <pc:docMk/>
          <pc:sldMk cId="3730085357" sldId="354"/>
        </pc:sldMkLst>
      </pc:sldChg>
      <pc:sldChg chg="add del ord modAnim">
        <pc:chgData name="Singleton, Alexander" userId="eebc576b-daec-4d7c-a7bd-a99093807202" providerId="ADAL" clId="{69A1122D-D6FC-40A5-9D8E-2F0D455ADFD6}" dt="2022-05-11T08:24:53.571" v="471"/>
        <pc:sldMkLst>
          <pc:docMk/>
          <pc:sldMk cId="556457510" sldId="356"/>
        </pc:sldMkLst>
      </pc:sldChg>
      <pc:sldChg chg="del">
        <pc:chgData name="Singleton, Alexander" userId="eebc576b-daec-4d7c-a7bd-a99093807202" providerId="ADAL" clId="{69A1122D-D6FC-40A5-9D8E-2F0D455ADFD6}" dt="2022-05-09T08:55:43.397" v="234" actId="47"/>
        <pc:sldMkLst>
          <pc:docMk/>
          <pc:sldMk cId="965097546" sldId="364"/>
        </pc:sldMkLst>
      </pc:sldChg>
      <pc:sldChg chg="del">
        <pc:chgData name="Singleton, Alexander" userId="eebc576b-daec-4d7c-a7bd-a99093807202" providerId="ADAL" clId="{69A1122D-D6FC-40A5-9D8E-2F0D455ADFD6}" dt="2022-05-09T08:55:43.397" v="234" actId="47"/>
        <pc:sldMkLst>
          <pc:docMk/>
          <pc:sldMk cId="3616885061" sldId="365"/>
        </pc:sldMkLst>
      </pc:sldChg>
      <pc:sldChg chg="del">
        <pc:chgData name="Singleton, Alexander" userId="eebc576b-daec-4d7c-a7bd-a99093807202" providerId="ADAL" clId="{69A1122D-D6FC-40A5-9D8E-2F0D455ADFD6}" dt="2022-05-09T08:55:43.397" v="234" actId="47"/>
        <pc:sldMkLst>
          <pc:docMk/>
          <pc:sldMk cId="3193052152" sldId="366"/>
        </pc:sldMkLst>
      </pc:sldChg>
      <pc:sldChg chg="del">
        <pc:chgData name="Singleton, Alexander" userId="eebc576b-daec-4d7c-a7bd-a99093807202" providerId="ADAL" clId="{69A1122D-D6FC-40A5-9D8E-2F0D455ADFD6}" dt="2022-05-09T08:55:43.397" v="234" actId="47"/>
        <pc:sldMkLst>
          <pc:docMk/>
          <pc:sldMk cId="1790794649" sldId="367"/>
        </pc:sldMkLst>
      </pc:sldChg>
      <pc:sldChg chg="del">
        <pc:chgData name="Singleton, Alexander" userId="eebc576b-daec-4d7c-a7bd-a99093807202" providerId="ADAL" clId="{69A1122D-D6FC-40A5-9D8E-2F0D455ADFD6}" dt="2022-05-09T08:55:43.397" v="234" actId="47"/>
        <pc:sldMkLst>
          <pc:docMk/>
          <pc:sldMk cId="93384118" sldId="368"/>
        </pc:sldMkLst>
      </pc:sldChg>
      <pc:sldChg chg="del">
        <pc:chgData name="Singleton, Alexander" userId="eebc576b-daec-4d7c-a7bd-a99093807202" providerId="ADAL" clId="{69A1122D-D6FC-40A5-9D8E-2F0D455ADFD6}" dt="2022-05-09T08:55:43.397" v="234" actId="47"/>
        <pc:sldMkLst>
          <pc:docMk/>
          <pc:sldMk cId="2877994955" sldId="369"/>
        </pc:sldMkLst>
      </pc:sldChg>
      <pc:sldChg chg="del">
        <pc:chgData name="Singleton, Alexander" userId="eebc576b-daec-4d7c-a7bd-a99093807202" providerId="ADAL" clId="{69A1122D-D6FC-40A5-9D8E-2F0D455ADFD6}" dt="2022-05-09T08:55:43.397" v="234" actId="47"/>
        <pc:sldMkLst>
          <pc:docMk/>
          <pc:sldMk cId="2172260618" sldId="370"/>
        </pc:sldMkLst>
      </pc:sldChg>
      <pc:sldChg chg="del">
        <pc:chgData name="Singleton, Alexander" userId="eebc576b-daec-4d7c-a7bd-a99093807202" providerId="ADAL" clId="{69A1122D-D6FC-40A5-9D8E-2F0D455ADFD6}" dt="2022-05-09T08:55:43.397" v="234" actId="47"/>
        <pc:sldMkLst>
          <pc:docMk/>
          <pc:sldMk cId="2594033134" sldId="371"/>
        </pc:sldMkLst>
      </pc:sldChg>
      <pc:sldChg chg="del">
        <pc:chgData name="Singleton, Alexander" userId="eebc576b-daec-4d7c-a7bd-a99093807202" providerId="ADAL" clId="{69A1122D-D6FC-40A5-9D8E-2F0D455ADFD6}" dt="2022-05-09T08:55:43.397" v="234" actId="47"/>
        <pc:sldMkLst>
          <pc:docMk/>
          <pc:sldMk cId="1485891630" sldId="372"/>
        </pc:sldMkLst>
      </pc:sldChg>
      <pc:sldChg chg="del">
        <pc:chgData name="Singleton, Alexander" userId="eebc576b-daec-4d7c-a7bd-a99093807202" providerId="ADAL" clId="{69A1122D-D6FC-40A5-9D8E-2F0D455ADFD6}" dt="2022-05-09T08:55:43.397" v="234" actId="47"/>
        <pc:sldMkLst>
          <pc:docMk/>
          <pc:sldMk cId="135859338" sldId="373"/>
        </pc:sldMkLst>
      </pc:sldChg>
      <pc:sldChg chg="del">
        <pc:chgData name="Singleton, Alexander" userId="eebc576b-daec-4d7c-a7bd-a99093807202" providerId="ADAL" clId="{69A1122D-D6FC-40A5-9D8E-2F0D455ADFD6}" dt="2022-05-09T08:55:43.397" v="234" actId="47"/>
        <pc:sldMkLst>
          <pc:docMk/>
          <pc:sldMk cId="1842503309" sldId="374"/>
        </pc:sldMkLst>
      </pc:sldChg>
      <pc:sldChg chg="addSp modSp mod">
        <pc:chgData name="Singleton, Alexander" userId="eebc576b-daec-4d7c-a7bd-a99093807202" providerId="ADAL" clId="{69A1122D-D6FC-40A5-9D8E-2F0D455ADFD6}" dt="2022-05-10T19:47:25.817" v="449" actId="1076"/>
        <pc:sldMkLst>
          <pc:docMk/>
          <pc:sldMk cId="2619480199" sldId="375"/>
        </pc:sldMkLst>
        <pc:spChg chg="add mod">
          <ac:chgData name="Singleton, Alexander" userId="eebc576b-daec-4d7c-a7bd-a99093807202" providerId="ADAL" clId="{69A1122D-D6FC-40A5-9D8E-2F0D455ADFD6}" dt="2022-05-10T19:47:25.817" v="449" actId="1076"/>
          <ac:spMkLst>
            <pc:docMk/>
            <pc:sldMk cId="2619480199" sldId="375"/>
            <ac:spMk id="2" creationId="{05E98CDF-4E8C-4C28-A488-986677FD09E2}"/>
          </ac:spMkLst>
        </pc:spChg>
      </pc:sldChg>
      <pc:sldChg chg="ord">
        <pc:chgData name="Singleton, Alexander" userId="eebc576b-daec-4d7c-a7bd-a99093807202" providerId="ADAL" clId="{69A1122D-D6FC-40A5-9D8E-2F0D455ADFD6}" dt="2022-05-10T19:52:26.164" v="455"/>
        <pc:sldMkLst>
          <pc:docMk/>
          <pc:sldMk cId="3533721539" sldId="376"/>
        </pc:sldMkLst>
      </pc:sldChg>
      <pc:sldChg chg="del">
        <pc:chgData name="Singleton, Alexander" userId="eebc576b-daec-4d7c-a7bd-a99093807202" providerId="ADAL" clId="{69A1122D-D6FC-40A5-9D8E-2F0D455ADFD6}" dt="2022-05-08T14:08:23.077" v="220" actId="47"/>
        <pc:sldMkLst>
          <pc:docMk/>
          <pc:sldMk cId="3989903392" sldId="378"/>
        </pc:sldMkLst>
      </pc:sldChg>
      <pc:sldChg chg="modAnim">
        <pc:chgData name="Singleton, Alexander" userId="eebc576b-daec-4d7c-a7bd-a99093807202" providerId="ADAL" clId="{69A1122D-D6FC-40A5-9D8E-2F0D455ADFD6}" dt="2022-05-11T08:27:12.071" v="475"/>
        <pc:sldMkLst>
          <pc:docMk/>
          <pc:sldMk cId="1246955215" sldId="379"/>
        </pc:sldMkLst>
      </pc:sldChg>
      <pc:sldChg chg="del">
        <pc:chgData name="Singleton, Alexander" userId="eebc576b-daec-4d7c-a7bd-a99093807202" providerId="ADAL" clId="{69A1122D-D6FC-40A5-9D8E-2F0D455ADFD6}" dt="2022-05-09T08:55:43.397" v="234" actId="47"/>
        <pc:sldMkLst>
          <pc:docMk/>
          <pc:sldMk cId="3870778688" sldId="381"/>
        </pc:sldMkLst>
      </pc:sldChg>
      <pc:sldChg chg="del">
        <pc:chgData name="Singleton, Alexander" userId="eebc576b-daec-4d7c-a7bd-a99093807202" providerId="ADAL" clId="{69A1122D-D6FC-40A5-9D8E-2F0D455ADFD6}" dt="2022-05-09T08:55:43.397" v="234" actId="47"/>
        <pc:sldMkLst>
          <pc:docMk/>
          <pc:sldMk cId="2532603460" sldId="382"/>
        </pc:sldMkLst>
      </pc:sldChg>
      <pc:sldChg chg="del">
        <pc:chgData name="Singleton, Alexander" userId="eebc576b-daec-4d7c-a7bd-a99093807202" providerId="ADAL" clId="{69A1122D-D6FC-40A5-9D8E-2F0D455ADFD6}" dt="2022-05-09T08:55:43.397" v="234" actId="47"/>
        <pc:sldMkLst>
          <pc:docMk/>
          <pc:sldMk cId="2783089439" sldId="383"/>
        </pc:sldMkLst>
      </pc:sldChg>
      <pc:sldChg chg="del">
        <pc:chgData name="Singleton, Alexander" userId="eebc576b-daec-4d7c-a7bd-a99093807202" providerId="ADAL" clId="{69A1122D-D6FC-40A5-9D8E-2F0D455ADFD6}" dt="2022-05-09T08:55:43.397" v="234" actId="47"/>
        <pc:sldMkLst>
          <pc:docMk/>
          <pc:sldMk cId="1628211301" sldId="384"/>
        </pc:sldMkLst>
      </pc:sldChg>
      <pc:sldChg chg="addSp delSp modSp mod ord">
        <pc:chgData name="Singleton, Alexander" userId="eebc576b-daec-4d7c-a7bd-a99093807202" providerId="ADAL" clId="{69A1122D-D6FC-40A5-9D8E-2F0D455ADFD6}" dt="2022-05-08T14:12:25.691" v="231" actId="1076"/>
        <pc:sldMkLst>
          <pc:docMk/>
          <pc:sldMk cId="1485363311" sldId="385"/>
        </pc:sldMkLst>
        <pc:spChg chg="mod">
          <ac:chgData name="Singleton, Alexander" userId="eebc576b-daec-4d7c-a7bd-a99093807202" providerId="ADAL" clId="{69A1122D-D6FC-40A5-9D8E-2F0D455ADFD6}" dt="2022-05-08T08:07:29.932" v="127" actId="20577"/>
          <ac:spMkLst>
            <pc:docMk/>
            <pc:sldMk cId="1485363311" sldId="385"/>
            <ac:spMk id="2" creationId="{3008CCD2-CD09-43A1-A1EE-A1FDF40E0CAF}"/>
          </ac:spMkLst>
        </pc:spChg>
        <pc:spChg chg="del">
          <ac:chgData name="Singleton, Alexander" userId="eebc576b-daec-4d7c-a7bd-a99093807202" providerId="ADAL" clId="{69A1122D-D6FC-40A5-9D8E-2F0D455ADFD6}" dt="2022-05-08T08:07:42.883" v="128" actId="478"/>
          <ac:spMkLst>
            <pc:docMk/>
            <pc:sldMk cId="1485363311" sldId="385"/>
            <ac:spMk id="3" creationId="{6818A8FA-2B72-4C60-8281-2B7683221000}"/>
          </ac:spMkLst>
        </pc:spChg>
        <pc:spChg chg="add del mod">
          <ac:chgData name="Singleton, Alexander" userId="eebc576b-daec-4d7c-a7bd-a99093807202" providerId="ADAL" clId="{69A1122D-D6FC-40A5-9D8E-2F0D455ADFD6}" dt="2022-05-08T08:07:45.206" v="129" actId="478"/>
          <ac:spMkLst>
            <pc:docMk/>
            <pc:sldMk cId="1485363311" sldId="385"/>
            <ac:spMk id="6" creationId="{7E37A579-CDBF-4557-80CA-5881056836E4}"/>
          </ac:spMkLst>
        </pc:spChg>
        <pc:spChg chg="add mod">
          <ac:chgData name="Singleton, Alexander" userId="eebc576b-daec-4d7c-a7bd-a99093807202" providerId="ADAL" clId="{69A1122D-D6FC-40A5-9D8E-2F0D455ADFD6}" dt="2022-05-08T14:12:25.691" v="231" actId="1076"/>
          <ac:spMkLst>
            <pc:docMk/>
            <pc:sldMk cId="1485363311" sldId="385"/>
            <ac:spMk id="7" creationId="{09AA42C2-EF6A-404F-A4C6-AC34F1383692}"/>
          </ac:spMkLst>
        </pc:spChg>
        <pc:spChg chg="add mod">
          <ac:chgData name="Singleton, Alexander" userId="eebc576b-daec-4d7c-a7bd-a99093807202" providerId="ADAL" clId="{69A1122D-D6FC-40A5-9D8E-2F0D455ADFD6}" dt="2022-05-08T14:12:25.691" v="231" actId="1076"/>
          <ac:spMkLst>
            <pc:docMk/>
            <pc:sldMk cId="1485363311" sldId="385"/>
            <ac:spMk id="11" creationId="{78BBD4AD-CD36-443D-A261-12BC88C418A5}"/>
          </ac:spMkLst>
        </pc:spChg>
        <pc:spChg chg="add mod">
          <ac:chgData name="Singleton, Alexander" userId="eebc576b-daec-4d7c-a7bd-a99093807202" providerId="ADAL" clId="{69A1122D-D6FC-40A5-9D8E-2F0D455ADFD6}" dt="2022-05-08T14:12:25.691" v="231" actId="1076"/>
          <ac:spMkLst>
            <pc:docMk/>
            <pc:sldMk cId="1485363311" sldId="385"/>
            <ac:spMk id="12" creationId="{F0ECB814-8AB6-4E9D-B49D-3046810E3957}"/>
          </ac:spMkLst>
        </pc:spChg>
        <pc:spChg chg="add mod">
          <ac:chgData name="Singleton, Alexander" userId="eebc576b-daec-4d7c-a7bd-a99093807202" providerId="ADAL" clId="{69A1122D-D6FC-40A5-9D8E-2F0D455ADFD6}" dt="2022-05-08T14:12:25.691" v="231" actId="1076"/>
          <ac:spMkLst>
            <pc:docMk/>
            <pc:sldMk cId="1485363311" sldId="385"/>
            <ac:spMk id="13" creationId="{D9E38575-D3A8-4237-AF58-16FDBCF5F71D}"/>
          </ac:spMkLst>
        </pc:spChg>
        <pc:picChg chg="mod">
          <ac:chgData name="Singleton, Alexander" userId="eebc576b-daec-4d7c-a7bd-a99093807202" providerId="ADAL" clId="{69A1122D-D6FC-40A5-9D8E-2F0D455ADFD6}" dt="2022-05-08T14:12:25.691" v="231" actId="1076"/>
          <ac:picMkLst>
            <pc:docMk/>
            <pc:sldMk cId="1485363311" sldId="385"/>
            <ac:picMk id="5" creationId="{A4145B4F-8406-4417-8107-9745754E9539}"/>
          </ac:picMkLst>
        </pc:picChg>
        <pc:picChg chg="add mod">
          <ac:chgData name="Singleton, Alexander" userId="eebc576b-daec-4d7c-a7bd-a99093807202" providerId="ADAL" clId="{69A1122D-D6FC-40A5-9D8E-2F0D455ADFD6}" dt="2022-05-08T14:08:43.635" v="223"/>
          <ac:picMkLst>
            <pc:docMk/>
            <pc:sldMk cId="1485363311" sldId="385"/>
            <ac:picMk id="14" creationId="{373E067B-910E-4936-BBC4-7606589BD1F3}"/>
          </ac:picMkLst>
        </pc:picChg>
        <pc:picChg chg="add mod">
          <ac:chgData name="Singleton, Alexander" userId="eebc576b-daec-4d7c-a7bd-a99093807202" providerId="ADAL" clId="{69A1122D-D6FC-40A5-9D8E-2F0D455ADFD6}" dt="2022-05-08T14:08:43.635" v="223"/>
          <ac:picMkLst>
            <pc:docMk/>
            <pc:sldMk cId="1485363311" sldId="385"/>
            <ac:picMk id="15" creationId="{413F0A7C-435D-4C6C-8BD5-9E36A254C87C}"/>
          </ac:picMkLst>
        </pc:picChg>
        <pc:picChg chg="add mod">
          <ac:chgData name="Singleton, Alexander" userId="eebc576b-daec-4d7c-a7bd-a99093807202" providerId="ADAL" clId="{69A1122D-D6FC-40A5-9D8E-2F0D455ADFD6}" dt="2022-05-08T14:08:43.635" v="223"/>
          <ac:picMkLst>
            <pc:docMk/>
            <pc:sldMk cId="1485363311" sldId="385"/>
            <ac:picMk id="16" creationId="{4559804C-91D9-4925-B6B4-730695CA347F}"/>
          </ac:picMkLst>
        </pc:picChg>
        <pc:picChg chg="add mod">
          <ac:chgData name="Singleton, Alexander" userId="eebc576b-daec-4d7c-a7bd-a99093807202" providerId="ADAL" clId="{69A1122D-D6FC-40A5-9D8E-2F0D455ADFD6}" dt="2022-05-08T14:08:43.635" v="223"/>
          <ac:picMkLst>
            <pc:docMk/>
            <pc:sldMk cId="1485363311" sldId="385"/>
            <ac:picMk id="17" creationId="{9325F434-66C4-4933-BEF6-AE4F4DAD40CE}"/>
          </ac:picMkLst>
        </pc:picChg>
        <pc:picChg chg="add mod">
          <ac:chgData name="Singleton, Alexander" userId="eebc576b-daec-4d7c-a7bd-a99093807202" providerId="ADAL" clId="{69A1122D-D6FC-40A5-9D8E-2F0D455ADFD6}" dt="2022-05-08T14:12:25.691" v="231" actId="1076"/>
          <ac:picMkLst>
            <pc:docMk/>
            <pc:sldMk cId="1485363311" sldId="385"/>
            <ac:picMk id="2050" creationId="{453B13EC-49BE-467D-9483-00C5C3FAD413}"/>
          </ac:picMkLst>
        </pc:picChg>
        <pc:picChg chg="add mod">
          <ac:chgData name="Singleton, Alexander" userId="eebc576b-daec-4d7c-a7bd-a99093807202" providerId="ADAL" clId="{69A1122D-D6FC-40A5-9D8E-2F0D455ADFD6}" dt="2022-05-08T14:12:25.691" v="231" actId="1076"/>
          <ac:picMkLst>
            <pc:docMk/>
            <pc:sldMk cId="1485363311" sldId="385"/>
            <ac:picMk id="2052" creationId="{9A888846-2C15-467B-B78B-7C4131E6239A}"/>
          </ac:picMkLst>
        </pc:picChg>
        <pc:picChg chg="add mod">
          <ac:chgData name="Singleton, Alexander" userId="eebc576b-daec-4d7c-a7bd-a99093807202" providerId="ADAL" clId="{69A1122D-D6FC-40A5-9D8E-2F0D455ADFD6}" dt="2022-05-08T14:12:25.691" v="231" actId="1076"/>
          <ac:picMkLst>
            <pc:docMk/>
            <pc:sldMk cId="1485363311" sldId="385"/>
            <ac:picMk id="2054" creationId="{8756D5F6-DDDE-4645-8933-07E9C5CDE77B}"/>
          </ac:picMkLst>
        </pc:picChg>
      </pc:sldChg>
      <pc:sldChg chg="del">
        <pc:chgData name="Singleton, Alexander" userId="eebc576b-daec-4d7c-a7bd-a99093807202" providerId="ADAL" clId="{69A1122D-D6FC-40A5-9D8E-2F0D455ADFD6}" dt="2022-05-08T14:08:21.546" v="219" actId="47"/>
        <pc:sldMkLst>
          <pc:docMk/>
          <pc:sldMk cId="717839102" sldId="386"/>
        </pc:sldMkLst>
      </pc:sldChg>
      <pc:sldChg chg="modSp del mod">
        <pc:chgData name="Singleton, Alexander" userId="eebc576b-daec-4d7c-a7bd-a99093807202" providerId="ADAL" clId="{69A1122D-D6FC-40A5-9D8E-2F0D455ADFD6}" dt="2022-05-08T14:09:13.968" v="226" actId="47"/>
        <pc:sldMkLst>
          <pc:docMk/>
          <pc:sldMk cId="3516355567" sldId="388"/>
        </pc:sldMkLst>
        <pc:spChg chg="mod">
          <ac:chgData name="Singleton, Alexander" userId="eebc576b-daec-4d7c-a7bd-a99093807202" providerId="ADAL" clId="{69A1122D-D6FC-40A5-9D8E-2F0D455ADFD6}" dt="2022-05-08T14:05:29.906" v="208" actId="20577"/>
          <ac:spMkLst>
            <pc:docMk/>
            <pc:sldMk cId="3516355567" sldId="388"/>
            <ac:spMk id="3" creationId="{04D1C100-646E-4342-881D-D31CF05233E2}"/>
          </ac:spMkLst>
        </pc:spChg>
      </pc:sldChg>
      <pc:sldChg chg="del">
        <pc:chgData name="Singleton, Alexander" userId="eebc576b-daec-4d7c-a7bd-a99093807202" providerId="ADAL" clId="{69A1122D-D6FC-40A5-9D8E-2F0D455ADFD6}" dt="2022-05-08T14:08:24.571" v="221" actId="47"/>
        <pc:sldMkLst>
          <pc:docMk/>
          <pc:sldMk cId="1508325236" sldId="389"/>
        </pc:sldMkLst>
      </pc:sldChg>
      <pc:sldChg chg="del">
        <pc:chgData name="Singleton, Alexander" userId="eebc576b-daec-4d7c-a7bd-a99093807202" providerId="ADAL" clId="{69A1122D-D6FC-40A5-9D8E-2F0D455ADFD6}" dt="2022-05-08T14:08:28.829" v="222" actId="47"/>
        <pc:sldMkLst>
          <pc:docMk/>
          <pc:sldMk cId="2947898967" sldId="390"/>
        </pc:sldMkLst>
      </pc:sldChg>
      <pc:sldChg chg="ord modAnim">
        <pc:chgData name="Singleton, Alexander" userId="eebc576b-daec-4d7c-a7bd-a99093807202" providerId="ADAL" clId="{69A1122D-D6FC-40A5-9D8E-2F0D455ADFD6}" dt="2022-05-11T08:26:17.960" v="472"/>
        <pc:sldMkLst>
          <pc:docMk/>
          <pc:sldMk cId="1343707298" sldId="391"/>
        </pc:sldMkLst>
      </pc:sldChg>
      <pc:sldChg chg="modAnim">
        <pc:chgData name="Singleton, Alexander" userId="eebc576b-daec-4d7c-a7bd-a99093807202" providerId="ADAL" clId="{69A1122D-D6FC-40A5-9D8E-2F0D455ADFD6}" dt="2022-05-11T08:26:22.044" v="473"/>
        <pc:sldMkLst>
          <pc:docMk/>
          <pc:sldMk cId="3866274693" sldId="392"/>
        </pc:sldMkLst>
      </pc:sldChg>
      <pc:sldChg chg="ord modAnim">
        <pc:chgData name="Singleton, Alexander" userId="eebc576b-daec-4d7c-a7bd-a99093807202" providerId="ADAL" clId="{69A1122D-D6FC-40A5-9D8E-2F0D455ADFD6}" dt="2022-05-11T08:27:42.427" v="478"/>
        <pc:sldMkLst>
          <pc:docMk/>
          <pc:sldMk cId="3084896391" sldId="393"/>
        </pc:sldMkLst>
      </pc:sldChg>
      <pc:sldChg chg="modAnim">
        <pc:chgData name="Singleton, Alexander" userId="eebc576b-daec-4d7c-a7bd-a99093807202" providerId="ADAL" clId="{69A1122D-D6FC-40A5-9D8E-2F0D455ADFD6}" dt="2022-05-11T08:26:27.821" v="474"/>
        <pc:sldMkLst>
          <pc:docMk/>
          <pc:sldMk cId="2389000846" sldId="395"/>
        </pc:sldMkLst>
      </pc:sldChg>
      <pc:sldChg chg="modAnim">
        <pc:chgData name="Singleton, Alexander" userId="eebc576b-daec-4d7c-a7bd-a99093807202" providerId="ADAL" clId="{69A1122D-D6FC-40A5-9D8E-2F0D455ADFD6}" dt="2022-05-11T08:27:33.695" v="476"/>
        <pc:sldMkLst>
          <pc:docMk/>
          <pc:sldMk cId="3470733460" sldId="396"/>
        </pc:sldMkLst>
      </pc:sldChg>
      <pc:sldChg chg="modAnim">
        <pc:chgData name="Singleton, Alexander" userId="eebc576b-daec-4d7c-a7bd-a99093807202" providerId="ADAL" clId="{69A1122D-D6FC-40A5-9D8E-2F0D455ADFD6}" dt="2022-05-11T08:27:38.539" v="477"/>
        <pc:sldMkLst>
          <pc:docMk/>
          <pc:sldMk cId="3515054530" sldId="397"/>
        </pc:sldMkLst>
      </pc:sldChg>
      <pc:sldChg chg="del">
        <pc:chgData name="Singleton, Alexander" userId="eebc576b-daec-4d7c-a7bd-a99093807202" providerId="ADAL" clId="{69A1122D-D6FC-40A5-9D8E-2F0D455ADFD6}" dt="2022-05-09T08:55:18.151" v="233" actId="47"/>
        <pc:sldMkLst>
          <pc:docMk/>
          <pc:sldMk cId="676781548" sldId="398"/>
        </pc:sldMkLst>
      </pc:sldChg>
      <pc:sldChg chg="addSp modSp add mod">
        <pc:chgData name="Singleton, Alexander" userId="eebc576b-daec-4d7c-a7bd-a99093807202" providerId="ADAL" clId="{69A1122D-D6FC-40A5-9D8E-2F0D455ADFD6}" dt="2022-05-09T09:06:19.463" v="297" actId="20577"/>
        <pc:sldMkLst>
          <pc:docMk/>
          <pc:sldMk cId="2162451844" sldId="398"/>
        </pc:sldMkLst>
        <pc:spChg chg="add mod">
          <ac:chgData name="Singleton, Alexander" userId="eebc576b-daec-4d7c-a7bd-a99093807202" providerId="ADAL" clId="{69A1122D-D6FC-40A5-9D8E-2F0D455ADFD6}" dt="2022-05-09T09:02:36.900" v="289"/>
          <ac:spMkLst>
            <pc:docMk/>
            <pc:sldMk cId="2162451844" sldId="398"/>
            <ac:spMk id="5" creationId="{B2CB4B91-3800-4FE8-9D49-D15872C7839B}"/>
          </ac:spMkLst>
        </pc:spChg>
        <pc:spChg chg="mod">
          <ac:chgData name="Singleton, Alexander" userId="eebc576b-daec-4d7c-a7bd-a99093807202" providerId="ADAL" clId="{69A1122D-D6FC-40A5-9D8E-2F0D455ADFD6}" dt="2022-05-09T09:06:19.463" v="297" actId="20577"/>
          <ac:spMkLst>
            <pc:docMk/>
            <pc:sldMk cId="2162451844" sldId="398"/>
            <ac:spMk id="150" creationId="{00000000-0000-0000-0000-000000000000}"/>
          </ac:spMkLst>
        </pc:spChg>
        <pc:picChg chg="add mod modCrop">
          <ac:chgData name="Singleton, Alexander" userId="eebc576b-daec-4d7c-a7bd-a99093807202" providerId="ADAL" clId="{69A1122D-D6FC-40A5-9D8E-2F0D455ADFD6}" dt="2022-05-09T09:04:43.176" v="294" actId="732"/>
          <ac:picMkLst>
            <pc:docMk/>
            <pc:sldMk cId="2162451844" sldId="398"/>
            <ac:picMk id="4" creationId="{9698BACF-A63E-4EBF-AA89-4ED1ECBA9F79}"/>
          </ac:picMkLst>
        </pc:picChg>
      </pc:sldChg>
      <pc:sldChg chg="addSp delSp modSp new mod ord modClrScheme chgLayout">
        <pc:chgData name="Singleton, Alexander" userId="eebc576b-daec-4d7c-a7bd-a99093807202" providerId="ADAL" clId="{69A1122D-D6FC-40A5-9D8E-2F0D455ADFD6}" dt="2022-05-09T09:09:07.657" v="379"/>
        <pc:sldMkLst>
          <pc:docMk/>
          <pc:sldMk cId="2050292836" sldId="399"/>
        </pc:sldMkLst>
        <pc:spChg chg="del">
          <ac:chgData name="Singleton, Alexander" userId="eebc576b-daec-4d7c-a7bd-a99093807202" providerId="ADAL" clId="{69A1122D-D6FC-40A5-9D8E-2F0D455ADFD6}" dt="2022-05-09T09:06:55.780" v="299" actId="700"/>
          <ac:spMkLst>
            <pc:docMk/>
            <pc:sldMk cId="2050292836" sldId="399"/>
            <ac:spMk id="2" creationId="{7A76944C-C2CC-4CE9-BFD2-ACC571EE706E}"/>
          </ac:spMkLst>
        </pc:spChg>
        <pc:spChg chg="del mod ord">
          <ac:chgData name="Singleton, Alexander" userId="eebc576b-daec-4d7c-a7bd-a99093807202" providerId="ADAL" clId="{69A1122D-D6FC-40A5-9D8E-2F0D455ADFD6}" dt="2022-05-09T09:06:55.780" v="299" actId="700"/>
          <ac:spMkLst>
            <pc:docMk/>
            <pc:sldMk cId="2050292836" sldId="399"/>
            <ac:spMk id="3" creationId="{56C89E5A-BEFA-4143-AD16-4AFAC2994B91}"/>
          </ac:spMkLst>
        </pc:spChg>
        <pc:spChg chg="add mod ord">
          <ac:chgData name="Singleton, Alexander" userId="eebc576b-daec-4d7c-a7bd-a99093807202" providerId="ADAL" clId="{69A1122D-D6FC-40A5-9D8E-2F0D455ADFD6}" dt="2022-05-09T09:07:13.382" v="324" actId="20577"/>
          <ac:spMkLst>
            <pc:docMk/>
            <pc:sldMk cId="2050292836" sldId="399"/>
            <ac:spMk id="4" creationId="{4C94CC1F-20A9-4CAE-90CB-0D39D060DA97}"/>
          </ac:spMkLst>
        </pc:spChg>
        <pc:spChg chg="add del mod ord">
          <ac:chgData name="Singleton, Alexander" userId="eebc576b-daec-4d7c-a7bd-a99093807202" providerId="ADAL" clId="{69A1122D-D6FC-40A5-9D8E-2F0D455ADFD6}" dt="2022-05-09T09:06:58.560" v="300" actId="478"/>
          <ac:spMkLst>
            <pc:docMk/>
            <pc:sldMk cId="2050292836" sldId="399"/>
            <ac:spMk id="5" creationId="{A7A775A1-3929-43BB-A39D-99907947F84D}"/>
          </ac:spMkLst>
        </pc:spChg>
        <pc:spChg chg="add mod">
          <ac:chgData name="Singleton, Alexander" userId="eebc576b-daec-4d7c-a7bd-a99093807202" providerId="ADAL" clId="{69A1122D-D6FC-40A5-9D8E-2F0D455ADFD6}" dt="2022-05-09T09:07:06.320" v="302" actId="1076"/>
          <ac:spMkLst>
            <pc:docMk/>
            <pc:sldMk cId="2050292836" sldId="399"/>
            <ac:spMk id="6" creationId="{EEB12238-E6F2-4DE8-B2F2-B989C78D2549}"/>
          </ac:spMkLst>
        </pc:spChg>
        <pc:spChg chg="add mod">
          <ac:chgData name="Singleton, Alexander" userId="eebc576b-daec-4d7c-a7bd-a99093807202" providerId="ADAL" clId="{69A1122D-D6FC-40A5-9D8E-2F0D455ADFD6}" dt="2022-05-09T09:07:06.320" v="302" actId="1076"/>
          <ac:spMkLst>
            <pc:docMk/>
            <pc:sldMk cId="2050292836" sldId="399"/>
            <ac:spMk id="7" creationId="{B6468B0F-0C10-4293-9139-2A7E59346182}"/>
          </ac:spMkLst>
        </pc:spChg>
        <pc:spChg chg="add mod">
          <ac:chgData name="Singleton, Alexander" userId="eebc576b-daec-4d7c-a7bd-a99093807202" providerId="ADAL" clId="{69A1122D-D6FC-40A5-9D8E-2F0D455ADFD6}" dt="2022-05-09T09:07:06.320" v="302" actId="1076"/>
          <ac:spMkLst>
            <pc:docMk/>
            <pc:sldMk cId="2050292836" sldId="399"/>
            <ac:spMk id="8" creationId="{AF94850E-EB72-4332-AD44-37C68DE9915F}"/>
          </ac:spMkLst>
        </pc:spChg>
        <pc:spChg chg="add mod">
          <ac:chgData name="Singleton, Alexander" userId="eebc576b-daec-4d7c-a7bd-a99093807202" providerId="ADAL" clId="{69A1122D-D6FC-40A5-9D8E-2F0D455ADFD6}" dt="2022-05-09T09:07:06.320" v="302" actId="1076"/>
          <ac:spMkLst>
            <pc:docMk/>
            <pc:sldMk cId="2050292836" sldId="399"/>
            <ac:spMk id="9" creationId="{3D03E149-73D5-4C08-8A94-44135A7D5DA8}"/>
          </ac:spMkLst>
        </pc:spChg>
        <pc:spChg chg="add mod">
          <ac:chgData name="Singleton, Alexander" userId="eebc576b-daec-4d7c-a7bd-a99093807202" providerId="ADAL" clId="{69A1122D-D6FC-40A5-9D8E-2F0D455ADFD6}" dt="2022-05-09T09:07:06.320" v="302" actId="1076"/>
          <ac:spMkLst>
            <pc:docMk/>
            <pc:sldMk cId="2050292836" sldId="399"/>
            <ac:spMk id="10" creationId="{2C655C0B-8C9D-45D1-BCA9-94B401577B98}"/>
          </ac:spMkLst>
        </pc:spChg>
        <pc:spChg chg="add mod">
          <ac:chgData name="Singleton, Alexander" userId="eebc576b-daec-4d7c-a7bd-a99093807202" providerId="ADAL" clId="{69A1122D-D6FC-40A5-9D8E-2F0D455ADFD6}" dt="2022-05-09T09:07:06.320" v="302" actId="1076"/>
          <ac:spMkLst>
            <pc:docMk/>
            <pc:sldMk cId="2050292836" sldId="399"/>
            <ac:spMk id="11" creationId="{DA44A0C3-C005-4EB6-9EEF-AFD1EC558357}"/>
          </ac:spMkLst>
        </pc:spChg>
        <pc:spChg chg="add mod">
          <ac:chgData name="Singleton, Alexander" userId="eebc576b-daec-4d7c-a7bd-a99093807202" providerId="ADAL" clId="{69A1122D-D6FC-40A5-9D8E-2F0D455ADFD6}" dt="2022-05-09T09:07:06.320" v="302" actId="1076"/>
          <ac:spMkLst>
            <pc:docMk/>
            <pc:sldMk cId="2050292836" sldId="399"/>
            <ac:spMk id="12" creationId="{1D6E5EBE-4793-483A-BA3F-5E7672986D4B}"/>
          </ac:spMkLst>
        </pc:spChg>
        <pc:spChg chg="add mod">
          <ac:chgData name="Singleton, Alexander" userId="eebc576b-daec-4d7c-a7bd-a99093807202" providerId="ADAL" clId="{69A1122D-D6FC-40A5-9D8E-2F0D455ADFD6}" dt="2022-05-09T09:07:06.320" v="302" actId="1076"/>
          <ac:spMkLst>
            <pc:docMk/>
            <pc:sldMk cId="2050292836" sldId="399"/>
            <ac:spMk id="13" creationId="{26DB34BD-D462-4A22-8360-83C5EC0BF324}"/>
          </ac:spMkLst>
        </pc:spChg>
        <pc:spChg chg="add mod">
          <ac:chgData name="Singleton, Alexander" userId="eebc576b-daec-4d7c-a7bd-a99093807202" providerId="ADAL" clId="{69A1122D-D6FC-40A5-9D8E-2F0D455ADFD6}" dt="2022-05-09T09:07:06.320" v="302" actId="1076"/>
          <ac:spMkLst>
            <pc:docMk/>
            <pc:sldMk cId="2050292836" sldId="399"/>
            <ac:spMk id="14" creationId="{D4664BF1-5F16-43B9-AB36-C81C0AAB1574}"/>
          </ac:spMkLst>
        </pc:spChg>
        <pc:spChg chg="add mod">
          <ac:chgData name="Singleton, Alexander" userId="eebc576b-daec-4d7c-a7bd-a99093807202" providerId="ADAL" clId="{69A1122D-D6FC-40A5-9D8E-2F0D455ADFD6}" dt="2022-05-09T09:07:06.320" v="302" actId="1076"/>
          <ac:spMkLst>
            <pc:docMk/>
            <pc:sldMk cId="2050292836" sldId="399"/>
            <ac:spMk id="15" creationId="{18D87F53-BA00-477C-B240-5DE49BAAB377}"/>
          </ac:spMkLst>
        </pc:spChg>
        <pc:spChg chg="add mod">
          <ac:chgData name="Singleton, Alexander" userId="eebc576b-daec-4d7c-a7bd-a99093807202" providerId="ADAL" clId="{69A1122D-D6FC-40A5-9D8E-2F0D455ADFD6}" dt="2022-05-09T09:07:06.320" v="302" actId="1076"/>
          <ac:spMkLst>
            <pc:docMk/>
            <pc:sldMk cId="2050292836" sldId="399"/>
            <ac:spMk id="16" creationId="{F27C548E-2235-4845-A694-EAE2770BCB0C}"/>
          </ac:spMkLst>
        </pc:spChg>
        <pc:spChg chg="add mod">
          <ac:chgData name="Singleton, Alexander" userId="eebc576b-daec-4d7c-a7bd-a99093807202" providerId="ADAL" clId="{69A1122D-D6FC-40A5-9D8E-2F0D455ADFD6}" dt="2022-05-09T09:07:06.320" v="302" actId="1076"/>
          <ac:spMkLst>
            <pc:docMk/>
            <pc:sldMk cId="2050292836" sldId="399"/>
            <ac:spMk id="17" creationId="{B2BEB2EF-F457-4BF3-9C59-63D4E3BF5BD0}"/>
          </ac:spMkLst>
        </pc:spChg>
        <pc:spChg chg="add mod">
          <ac:chgData name="Singleton, Alexander" userId="eebc576b-daec-4d7c-a7bd-a99093807202" providerId="ADAL" clId="{69A1122D-D6FC-40A5-9D8E-2F0D455ADFD6}" dt="2022-05-09T09:07:06.320" v="302" actId="1076"/>
          <ac:spMkLst>
            <pc:docMk/>
            <pc:sldMk cId="2050292836" sldId="399"/>
            <ac:spMk id="18" creationId="{FBB46575-F608-433B-9F8F-698312FC3489}"/>
          </ac:spMkLst>
        </pc:spChg>
        <pc:spChg chg="add mod">
          <ac:chgData name="Singleton, Alexander" userId="eebc576b-daec-4d7c-a7bd-a99093807202" providerId="ADAL" clId="{69A1122D-D6FC-40A5-9D8E-2F0D455ADFD6}" dt="2022-05-09T09:07:06.320" v="302" actId="1076"/>
          <ac:spMkLst>
            <pc:docMk/>
            <pc:sldMk cId="2050292836" sldId="399"/>
            <ac:spMk id="19" creationId="{E231DF2E-9C98-4825-B46D-A6111B80FB3E}"/>
          </ac:spMkLst>
        </pc:spChg>
        <pc:spChg chg="add mod">
          <ac:chgData name="Singleton, Alexander" userId="eebc576b-daec-4d7c-a7bd-a99093807202" providerId="ADAL" clId="{69A1122D-D6FC-40A5-9D8E-2F0D455ADFD6}" dt="2022-05-09T09:07:06.320" v="302" actId="1076"/>
          <ac:spMkLst>
            <pc:docMk/>
            <pc:sldMk cId="2050292836" sldId="399"/>
            <ac:spMk id="20" creationId="{B1856D2F-F961-4B45-86D2-1DAF0564DBF7}"/>
          </ac:spMkLst>
        </pc:spChg>
        <pc:spChg chg="add mod">
          <ac:chgData name="Singleton, Alexander" userId="eebc576b-daec-4d7c-a7bd-a99093807202" providerId="ADAL" clId="{69A1122D-D6FC-40A5-9D8E-2F0D455ADFD6}" dt="2022-05-09T09:07:06.320" v="302" actId="1076"/>
          <ac:spMkLst>
            <pc:docMk/>
            <pc:sldMk cId="2050292836" sldId="399"/>
            <ac:spMk id="21" creationId="{39A1D5A0-CCD0-44B9-A1F8-F444AEBDEF75}"/>
          </ac:spMkLst>
        </pc:spChg>
        <pc:spChg chg="add mod">
          <ac:chgData name="Singleton, Alexander" userId="eebc576b-daec-4d7c-a7bd-a99093807202" providerId="ADAL" clId="{69A1122D-D6FC-40A5-9D8E-2F0D455ADFD6}" dt="2022-05-09T09:07:06.320" v="302" actId="1076"/>
          <ac:spMkLst>
            <pc:docMk/>
            <pc:sldMk cId="2050292836" sldId="399"/>
            <ac:spMk id="22" creationId="{643FF11C-CF67-45B9-B080-0BD5C04905DB}"/>
          </ac:spMkLst>
        </pc:spChg>
        <pc:spChg chg="add mod">
          <ac:chgData name="Singleton, Alexander" userId="eebc576b-daec-4d7c-a7bd-a99093807202" providerId="ADAL" clId="{69A1122D-D6FC-40A5-9D8E-2F0D455ADFD6}" dt="2022-05-09T09:07:06.320" v="302" actId="1076"/>
          <ac:spMkLst>
            <pc:docMk/>
            <pc:sldMk cId="2050292836" sldId="399"/>
            <ac:spMk id="23" creationId="{1573666B-DBB0-430A-8E9A-8D3F6FD4F6D9}"/>
          </ac:spMkLst>
        </pc:spChg>
        <pc:spChg chg="add mod">
          <ac:chgData name="Singleton, Alexander" userId="eebc576b-daec-4d7c-a7bd-a99093807202" providerId="ADAL" clId="{69A1122D-D6FC-40A5-9D8E-2F0D455ADFD6}" dt="2022-05-09T09:07:06.320" v="302" actId="1076"/>
          <ac:spMkLst>
            <pc:docMk/>
            <pc:sldMk cId="2050292836" sldId="399"/>
            <ac:spMk id="24" creationId="{ADC7428C-9928-4E26-A5DD-C349C265B5E9}"/>
          </ac:spMkLst>
        </pc:spChg>
        <pc:spChg chg="add mod">
          <ac:chgData name="Singleton, Alexander" userId="eebc576b-daec-4d7c-a7bd-a99093807202" providerId="ADAL" clId="{69A1122D-D6FC-40A5-9D8E-2F0D455ADFD6}" dt="2022-05-09T09:07:06.320" v="302" actId="1076"/>
          <ac:spMkLst>
            <pc:docMk/>
            <pc:sldMk cId="2050292836" sldId="399"/>
            <ac:spMk id="25" creationId="{0BB5E6C8-634A-4A95-8341-64E38C42B2B8}"/>
          </ac:spMkLst>
        </pc:spChg>
        <pc:spChg chg="add mod">
          <ac:chgData name="Singleton, Alexander" userId="eebc576b-daec-4d7c-a7bd-a99093807202" providerId="ADAL" clId="{69A1122D-D6FC-40A5-9D8E-2F0D455ADFD6}" dt="2022-05-09T09:07:06.320" v="302" actId="1076"/>
          <ac:spMkLst>
            <pc:docMk/>
            <pc:sldMk cId="2050292836" sldId="399"/>
            <ac:spMk id="26" creationId="{B5B9BAD6-2940-4DE5-9792-6E27C9324DBC}"/>
          </ac:spMkLst>
        </pc:spChg>
        <pc:spChg chg="add mod">
          <ac:chgData name="Singleton, Alexander" userId="eebc576b-daec-4d7c-a7bd-a99093807202" providerId="ADAL" clId="{69A1122D-D6FC-40A5-9D8E-2F0D455ADFD6}" dt="2022-05-09T09:07:06.320" v="302" actId="1076"/>
          <ac:spMkLst>
            <pc:docMk/>
            <pc:sldMk cId="2050292836" sldId="399"/>
            <ac:spMk id="27" creationId="{90AECF89-72E1-496F-9766-9ED76C689B84}"/>
          </ac:spMkLst>
        </pc:spChg>
        <pc:spChg chg="add mod">
          <ac:chgData name="Singleton, Alexander" userId="eebc576b-daec-4d7c-a7bd-a99093807202" providerId="ADAL" clId="{69A1122D-D6FC-40A5-9D8E-2F0D455ADFD6}" dt="2022-05-09T09:07:06.320" v="302" actId="1076"/>
          <ac:spMkLst>
            <pc:docMk/>
            <pc:sldMk cId="2050292836" sldId="399"/>
            <ac:spMk id="28" creationId="{14FEF6E2-8D77-4F1B-90DB-9C96BF7B7D46}"/>
          </ac:spMkLst>
        </pc:spChg>
        <pc:spChg chg="add mod">
          <ac:chgData name="Singleton, Alexander" userId="eebc576b-daec-4d7c-a7bd-a99093807202" providerId="ADAL" clId="{69A1122D-D6FC-40A5-9D8E-2F0D455ADFD6}" dt="2022-05-09T09:07:06.320" v="302" actId="1076"/>
          <ac:spMkLst>
            <pc:docMk/>
            <pc:sldMk cId="2050292836" sldId="399"/>
            <ac:spMk id="29" creationId="{BDB1AEE6-D50D-44CA-BD1A-16B7E997A05C}"/>
          </ac:spMkLst>
        </pc:spChg>
        <pc:spChg chg="add mod">
          <ac:chgData name="Singleton, Alexander" userId="eebc576b-daec-4d7c-a7bd-a99093807202" providerId="ADAL" clId="{69A1122D-D6FC-40A5-9D8E-2F0D455ADFD6}" dt="2022-05-09T09:07:06.320" v="302" actId="1076"/>
          <ac:spMkLst>
            <pc:docMk/>
            <pc:sldMk cId="2050292836" sldId="399"/>
            <ac:spMk id="30" creationId="{F0ADE3C6-6D89-47E8-BA22-BC54757A5D26}"/>
          </ac:spMkLst>
        </pc:spChg>
      </pc:sldChg>
      <pc:sldChg chg="addSp delSp modSp new mod">
        <pc:chgData name="Singleton, Alexander" userId="eebc576b-daec-4d7c-a7bd-a99093807202" providerId="ADAL" clId="{69A1122D-D6FC-40A5-9D8E-2F0D455ADFD6}" dt="2022-05-09T09:08:27.825" v="349"/>
        <pc:sldMkLst>
          <pc:docMk/>
          <pc:sldMk cId="87370706" sldId="400"/>
        </pc:sldMkLst>
        <pc:spChg chg="mod">
          <ac:chgData name="Singleton, Alexander" userId="eebc576b-daec-4d7c-a7bd-a99093807202" providerId="ADAL" clId="{69A1122D-D6FC-40A5-9D8E-2F0D455ADFD6}" dt="2022-05-09T09:08:03.797" v="345" actId="20577"/>
          <ac:spMkLst>
            <pc:docMk/>
            <pc:sldMk cId="87370706" sldId="400"/>
            <ac:spMk id="2" creationId="{A0E4DAC0-BE39-43FA-B15D-A1703F140764}"/>
          </ac:spMkLst>
        </pc:spChg>
        <pc:spChg chg="del">
          <ac:chgData name="Singleton, Alexander" userId="eebc576b-daec-4d7c-a7bd-a99093807202" providerId="ADAL" clId="{69A1122D-D6FC-40A5-9D8E-2F0D455ADFD6}" dt="2022-05-09T09:07:57.630" v="326" actId="478"/>
          <ac:spMkLst>
            <pc:docMk/>
            <pc:sldMk cId="87370706" sldId="400"/>
            <ac:spMk id="3" creationId="{52569186-5D8E-4A9B-AF0D-C34B563E46EE}"/>
          </ac:spMkLst>
        </pc:spChg>
        <pc:picChg chg="add mod">
          <ac:chgData name="Singleton, Alexander" userId="eebc576b-daec-4d7c-a7bd-a99093807202" providerId="ADAL" clId="{69A1122D-D6FC-40A5-9D8E-2F0D455ADFD6}" dt="2022-05-09T09:08:13.416" v="347" actId="1076"/>
          <ac:picMkLst>
            <pc:docMk/>
            <pc:sldMk cId="87370706" sldId="400"/>
            <ac:picMk id="4" creationId="{6F0D819E-A8F5-4FFA-96AF-7254FBDB8C16}"/>
          </ac:picMkLst>
        </pc:picChg>
        <pc:picChg chg="add mod">
          <ac:chgData name="Singleton, Alexander" userId="eebc576b-daec-4d7c-a7bd-a99093807202" providerId="ADAL" clId="{69A1122D-D6FC-40A5-9D8E-2F0D455ADFD6}" dt="2022-05-09T09:08:13.416" v="347" actId="1076"/>
          <ac:picMkLst>
            <pc:docMk/>
            <pc:sldMk cId="87370706" sldId="400"/>
            <ac:picMk id="5" creationId="{22F6E687-6B8C-4B04-BE52-11892B450DC0}"/>
          </ac:picMkLst>
        </pc:picChg>
        <pc:picChg chg="add del mod">
          <ac:chgData name="Singleton, Alexander" userId="eebc576b-daec-4d7c-a7bd-a99093807202" providerId="ADAL" clId="{69A1122D-D6FC-40A5-9D8E-2F0D455ADFD6}" dt="2022-05-09T09:08:27.825" v="349"/>
          <ac:picMkLst>
            <pc:docMk/>
            <pc:sldMk cId="87370706" sldId="400"/>
            <ac:picMk id="6" creationId="{0A3A2840-FA31-429D-8E69-07C1CA9E44F5}"/>
          </ac:picMkLst>
        </pc:picChg>
        <pc:picChg chg="add del mod">
          <ac:chgData name="Singleton, Alexander" userId="eebc576b-daec-4d7c-a7bd-a99093807202" providerId="ADAL" clId="{69A1122D-D6FC-40A5-9D8E-2F0D455ADFD6}" dt="2022-05-09T09:08:27.825" v="349"/>
          <ac:picMkLst>
            <pc:docMk/>
            <pc:sldMk cId="87370706" sldId="400"/>
            <ac:picMk id="7" creationId="{03EF932D-42F6-4569-865B-07C23F797660}"/>
          </ac:picMkLst>
        </pc:picChg>
      </pc:sldChg>
      <pc:sldChg chg="del">
        <pc:chgData name="Singleton, Alexander" userId="eebc576b-daec-4d7c-a7bd-a99093807202" providerId="ADAL" clId="{69A1122D-D6FC-40A5-9D8E-2F0D455ADFD6}" dt="2022-05-09T08:54:32.645" v="232" actId="47"/>
        <pc:sldMkLst>
          <pc:docMk/>
          <pc:sldMk cId="1951063751" sldId="400"/>
        </pc:sldMkLst>
      </pc:sldChg>
      <pc:sldChg chg="del">
        <pc:chgData name="Singleton, Alexander" userId="eebc576b-daec-4d7c-a7bd-a99093807202" providerId="ADAL" clId="{69A1122D-D6FC-40A5-9D8E-2F0D455ADFD6}" dt="2022-05-09T08:55:18.151" v="233" actId="47"/>
        <pc:sldMkLst>
          <pc:docMk/>
          <pc:sldMk cId="1859323321" sldId="401"/>
        </pc:sldMkLst>
      </pc:sldChg>
      <pc:sldChg chg="addSp delSp modSp add mod">
        <pc:chgData name="Singleton, Alexander" userId="eebc576b-daec-4d7c-a7bd-a99093807202" providerId="ADAL" clId="{69A1122D-D6FC-40A5-9D8E-2F0D455ADFD6}" dt="2022-05-09T09:08:59.402" v="377" actId="1076"/>
        <pc:sldMkLst>
          <pc:docMk/>
          <pc:sldMk cId="2065608078" sldId="401"/>
        </pc:sldMkLst>
        <pc:spChg chg="mod">
          <ac:chgData name="Singleton, Alexander" userId="eebc576b-daec-4d7c-a7bd-a99093807202" providerId="ADAL" clId="{69A1122D-D6FC-40A5-9D8E-2F0D455ADFD6}" dt="2022-05-09T09:08:41.243" v="373" actId="20577"/>
          <ac:spMkLst>
            <pc:docMk/>
            <pc:sldMk cId="2065608078" sldId="401"/>
            <ac:spMk id="2" creationId="{A0E4DAC0-BE39-43FA-B15D-A1703F140764}"/>
          </ac:spMkLst>
        </pc:spChg>
        <pc:spChg chg="add mod">
          <ac:chgData name="Singleton, Alexander" userId="eebc576b-daec-4d7c-a7bd-a99093807202" providerId="ADAL" clId="{69A1122D-D6FC-40A5-9D8E-2F0D455ADFD6}" dt="2022-05-09T09:08:59.402" v="377" actId="1076"/>
          <ac:spMkLst>
            <pc:docMk/>
            <pc:sldMk cId="2065608078" sldId="401"/>
            <ac:spMk id="8" creationId="{6962CD5A-2D4F-49BF-9139-F0FC4E31FB4D}"/>
          </ac:spMkLst>
        </pc:spChg>
        <pc:spChg chg="add mod">
          <ac:chgData name="Singleton, Alexander" userId="eebc576b-daec-4d7c-a7bd-a99093807202" providerId="ADAL" clId="{69A1122D-D6FC-40A5-9D8E-2F0D455ADFD6}" dt="2022-05-09T09:08:59.402" v="377" actId="1076"/>
          <ac:spMkLst>
            <pc:docMk/>
            <pc:sldMk cId="2065608078" sldId="401"/>
            <ac:spMk id="9" creationId="{B412FBD6-ADC0-4BEF-8739-5D0D516DBCFC}"/>
          </ac:spMkLst>
        </pc:spChg>
        <pc:picChg chg="del">
          <ac:chgData name="Singleton, Alexander" userId="eebc576b-daec-4d7c-a7bd-a99093807202" providerId="ADAL" clId="{69A1122D-D6FC-40A5-9D8E-2F0D455ADFD6}" dt="2022-05-09T09:08:48.943" v="374" actId="478"/>
          <ac:picMkLst>
            <pc:docMk/>
            <pc:sldMk cId="2065608078" sldId="401"/>
            <ac:picMk id="4" creationId="{6F0D819E-A8F5-4FFA-96AF-7254FBDB8C16}"/>
          </ac:picMkLst>
        </pc:picChg>
        <pc:picChg chg="del">
          <ac:chgData name="Singleton, Alexander" userId="eebc576b-daec-4d7c-a7bd-a99093807202" providerId="ADAL" clId="{69A1122D-D6FC-40A5-9D8E-2F0D455ADFD6}" dt="2022-05-09T09:08:49.563" v="375" actId="478"/>
          <ac:picMkLst>
            <pc:docMk/>
            <pc:sldMk cId="2065608078" sldId="401"/>
            <ac:picMk id="5" creationId="{22F6E687-6B8C-4B04-BE52-11892B450DC0}"/>
          </ac:picMkLst>
        </pc:picChg>
        <pc:picChg chg="add mod">
          <ac:chgData name="Singleton, Alexander" userId="eebc576b-daec-4d7c-a7bd-a99093807202" providerId="ADAL" clId="{69A1122D-D6FC-40A5-9D8E-2F0D455ADFD6}" dt="2022-05-09T09:08:59.402" v="377" actId="1076"/>
          <ac:picMkLst>
            <pc:docMk/>
            <pc:sldMk cId="2065608078" sldId="401"/>
            <ac:picMk id="6" creationId="{1C9ADD8B-4A9D-4BE0-9D6B-995F25A80FE7}"/>
          </ac:picMkLst>
        </pc:picChg>
        <pc:picChg chg="add mod">
          <ac:chgData name="Singleton, Alexander" userId="eebc576b-daec-4d7c-a7bd-a99093807202" providerId="ADAL" clId="{69A1122D-D6FC-40A5-9D8E-2F0D455ADFD6}" dt="2022-05-09T09:08:59.402" v="377" actId="1076"/>
          <ac:picMkLst>
            <pc:docMk/>
            <pc:sldMk cId="2065608078" sldId="401"/>
            <ac:picMk id="7" creationId="{6E7CC95B-B3BA-4B37-A9A7-34036FAAC4DF}"/>
          </ac:picMkLst>
        </pc:picChg>
      </pc:sldChg>
      <pc:sldChg chg="del">
        <pc:chgData name="Singleton, Alexander" userId="eebc576b-daec-4d7c-a7bd-a99093807202" providerId="ADAL" clId="{69A1122D-D6FC-40A5-9D8E-2F0D455ADFD6}" dt="2022-05-09T08:55:18.151" v="233" actId="47"/>
        <pc:sldMkLst>
          <pc:docMk/>
          <pc:sldMk cId="561145933" sldId="402"/>
        </pc:sldMkLst>
      </pc:sldChg>
      <pc:sldChg chg="addSp delSp modSp new mod ord">
        <pc:chgData name="Singleton, Alexander" userId="eebc576b-daec-4d7c-a7bd-a99093807202" providerId="ADAL" clId="{69A1122D-D6FC-40A5-9D8E-2F0D455ADFD6}" dt="2022-05-10T20:08:06.211" v="460" actId="1076"/>
        <pc:sldMkLst>
          <pc:docMk/>
          <pc:sldMk cId="1066356771" sldId="402"/>
        </pc:sldMkLst>
        <pc:spChg chg="del">
          <ac:chgData name="Singleton, Alexander" userId="eebc576b-daec-4d7c-a7bd-a99093807202" providerId="ADAL" clId="{69A1122D-D6FC-40A5-9D8E-2F0D455ADFD6}" dt="2022-05-10T19:32:01.784" v="418" actId="478"/>
          <ac:spMkLst>
            <pc:docMk/>
            <pc:sldMk cId="1066356771" sldId="402"/>
            <ac:spMk id="2" creationId="{14FEC537-30D0-4673-B175-9268EEFDA1A7}"/>
          </ac:spMkLst>
        </pc:spChg>
        <pc:spChg chg="del">
          <ac:chgData name="Singleton, Alexander" userId="eebc576b-daec-4d7c-a7bd-a99093807202" providerId="ADAL" clId="{69A1122D-D6FC-40A5-9D8E-2F0D455ADFD6}" dt="2022-05-10T19:32:01.784" v="418" actId="478"/>
          <ac:spMkLst>
            <pc:docMk/>
            <pc:sldMk cId="1066356771" sldId="402"/>
            <ac:spMk id="3" creationId="{1A35B179-0474-4B16-A298-EB3DB32A0773}"/>
          </ac:spMkLst>
        </pc:spChg>
        <pc:picChg chg="add mod">
          <ac:chgData name="Singleton, Alexander" userId="eebc576b-daec-4d7c-a7bd-a99093807202" providerId="ADAL" clId="{69A1122D-D6FC-40A5-9D8E-2F0D455ADFD6}" dt="2022-05-10T20:07:34.879" v="456" actId="1076"/>
          <ac:picMkLst>
            <pc:docMk/>
            <pc:sldMk cId="1066356771" sldId="402"/>
            <ac:picMk id="4" creationId="{D1BD56F5-25DC-42C3-B8D5-AC42690FCB79}"/>
          </ac:picMkLst>
        </pc:picChg>
        <pc:picChg chg="add mod">
          <ac:chgData name="Singleton, Alexander" userId="eebc576b-daec-4d7c-a7bd-a99093807202" providerId="ADAL" clId="{69A1122D-D6FC-40A5-9D8E-2F0D455ADFD6}" dt="2022-05-10T20:08:06.211" v="460" actId="1076"/>
          <ac:picMkLst>
            <pc:docMk/>
            <pc:sldMk cId="1066356771" sldId="402"/>
            <ac:picMk id="5" creationId="{A30C8971-709F-4D0E-83C7-1F6FFEBE5AAD}"/>
          </ac:picMkLst>
        </pc:picChg>
        <pc:picChg chg="add mod">
          <ac:chgData name="Singleton, Alexander" userId="eebc576b-daec-4d7c-a7bd-a99093807202" providerId="ADAL" clId="{69A1122D-D6FC-40A5-9D8E-2F0D455ADFD6}" dt="2022-05-10T20:07:59.729" v="458" actId="1076"/>
          <ac:picMkLst>
            <pc:docMk/>
            <pc:sldMk cId="1066356771" sldId="402"/>
            <ac:picMk id="6" creationId="{AEFC131A-AA19-4421-8F92-1669E75BF36F}"/>
          </ac:picMkLst>
        </pc:picChg>
        <pc:picChg chg="add mod">
          <ac:chgData name="Singleton, Alexander" userId="eebc576b-daec-4d7c-a7bd-a99093807202" providerId="ADAL" clId="{69A1122D-D6FC-40A5-9D8E-2F0D455ADFD6}" dt="2022-05-10T20:08:01.969" v="459" actId="1076"/>
          <ac:picMkLst>
            <pc:docMk/>
            <pc:sldMk cId="1066356771" sldId="402"/>
            <ac:picMk id="7" creationId="{1F1B6E66-D92D-41AA-8296-E01DE5E0240F}"/>
          </ac:picMkLst>
        </pc:picChg>
      </pc:sldChg>
      <pc:sldChg chg="delSp modSp new del mod">
        <pc:chgData name="Singleton, Alexander" userId="eebc576b-daec-4d7c-a7bd-a99093807202" providerId="ADAL" clId="{69A1122D-D6FC-40A5-9D8E-2F0D455ADFD6}" dt="2022-05-09T09:12:28.636" v="409" actId="47"/>
        <pc:sldMkLst>
          <pc:docMk/>
          <pc:sldMk cId="3320417753" sldId="402"/>
        </pc:sldMkLst>
        <pc:spChg chg="mod">
          <ac:chgData name="Singleton, Alexander" userId="eebc576b-daec-4d7c-a7bd-a99093807202" providerId="ADAL" clId="{69A1122D-D6FC-40A5-9D8E-2F0D455ADFD6}" dt="2022-05-09T09:09:31.135" v="389" actId="20577"/>
          <ac:spMkLst>
            <pc:docMk/>
            <pc:sldMk cId="3320417753" sldId="402"/>
            <ac:spMk id="2" creationId="{546BE45E-FC93-44CD-AF85-41CC88C0B3DE}"/>
          </ac:spMkLst>
        </pc:spChg>
        <pc:spChg chg="del">
          <ac:chgData name="Singleton, Alexander" userId="eebc576b-daec-4d7c-a7bd-a99093807202" providerId="ADAL" clId="{69A1122D-D6FC-40A5-9D8E-2F0D455ADFD6}" dt="2022-05-09T09:09:38.228" v="390" actId="478"/>
          <ac:spMkLst>
            <pc:docMk/>
            <pc:sldMk cId="3320417753" sldId="402"/>
            <ac:spMk id="3" creationId="{7752ED16-30B2-4D4C-AA67-5E381A31D2A7}"/>
          </ac:spMkLst>
        </pc:spChg>
      </pc:sldChg>
      <pc:sldChg chg="addSp modSp new mod">
        <pc:chgData name="Singleton, Alexander" userId="eebc576b-daec-4d7c-a7bd-a99093807202" providerId="ADAL" clId="{69A1122D-D6FC-40A5-9D8E-2F0D455ADFD6}" dt="2022-05-10T19:48:24.760" v="453" actId="14100"/>
        <pc:sldMkLst>
          <pc:docMk/>
          <pc:sldMk cId="2548013235" sldId="403"/>
        </pc:sldMkLst>
        <pc:spChg chg="add mod">
          <ac:chgData name="Singleton, Alexander" userId="eebc576b-daec-4d7c-a7bd-a99093807202" providerId="ADAL" clId="{69A1122D-D6FC-40A5-9D8E-2F0D455ADFD6}" dt="2022-05-10T19:48:24.760" v="453" actId="14100"/>
          <ac:spMkLst>
            <pc:docMk/>
            <pc:sldMk cId="2548013235" sldId="403"/>
            <ac:spMk id="5" creationId="{34F058AE-4188-4BCB-9858-09F714259F93}"/>
          </ac:spMkLst>
        </pc:spChg>
        <pc:picChg chg="add">
          <ac:chgData name="Singleton, Alexander" userId="eebc576b-daec-4d7c-a7bd-a99093807202" providerId="ADAL" clId="{69A1122D-D6FC-40A5-9D8E-2F0D455ADFD6}" dt="2022-05-10T19:46:45.540" v="424" actId="22"/>
          <ac:picMkLst>
            <pc:docMk/>
            <pc:sldMk cId="2548013235" sldId="403"/>
            <ac:picMk id="3" creationId="{41AEA907-646B-43F7-8BC3-744C4E436143}"/>
          </ac:picMkLst>
        </pc:picChg>
      </pc:sldChg>
      <pc:sldChg chg="del">
        <pc:chgData name="Singleton, Alexander" userId="eebc576b-daec-4d7c-a7bd-a99093807202" providerId="ADAL" clId="{69A1122D-D6FC-40A5-9D8E-2F0D455ADFD6}" dt="2022-05-09T08:55:18.151" v="233" actId="47"/>
        <pc:sldMkLst>
          <pc:docMk/>
          <pc:sldMk cId="4189961111" sldId="403"/>
        </pc:sldMkLst>
      </pc:sldChg>
      <pc:sldChg chg="addSp delSp modSp new mod">
        <pc:chgData name="Singleton, Alexander" userId="eebc576b-daec-4d7c-a7bd-a99093807202" providerId="ADAL" clId="{69A1122D-D6FC-40A5-9D8E-2F0D455ADFD6}" dt="2022-05-10T20:09:56.559" v="469" actId="1076"/>
        <pc:sldMkLst>
          <pc:docMk/>
          <pc:sldMk cId="1504873074" sldId="404"/>
        </pc:sldMkLst>
        <pc:spChg chg="del">
          <ac:chgData name="Singleton, Alexander" userId="eebc576b-daec-4d7c-a7bd-a99093807202" providerId="ADAL" clId="{69A1122D-D6FC-40A5-9D8E-2F0D455ADFD6}" dt="2022-05-10T20:08:16.641" v="462" actId="478"/>
          <ac:spMkLst>
            <pc:docMk/>
            <pc:sldMk cId="1504873074" sldId="404"/>
            <ac:spMk id="2" creationId="{892C59D5-B000-4B82-8898-FD4BA6073B07}"/>
          </ac:spMkLst>
        </pc:spChg>
        <pc:spChg chg="del">
          <ac:chgData name="Singleton, Alexander" userId="eebc576b-daec-4d7c-a7bd-a99093807202" providerId="ADAL" clId="{69A1122D-D6FC-40A5-9D8E-2F0D455ADFD6}" dt="2022-05-10T20:08:16.641" v="462" actId="478"/>
          <ac:spMkLst>
            <pc:docMk/>
            <pc:sldMk cId="1504873074" sldId="404"/>
            <ac:spMk id="3" creationId="{C2D8A0CE-340E-4F4B-B766-2E6814D0ABA2}"/>
          </ac:spMkLst>
        </pc:spChg>
        <pc:spChg chg="add mod">
          <ac:chgData name="Singleton, Alexander" userId="eebc576b-daec-4d7c-a7bd-a99093807202" providerId="ADAL" clId="{69A1122D-D6FC-40A5-9D8E-2F0D455ADFD6}" dt="2022-05-10T20:09:56.559" v="469" actId="1076"/>
          <ac:spMkLst>
            <pc:docMk/>
            <pc:sldMk cId="1504873074" sldId="404"/>
            <ac:spMk id="7" creationId="{63E28782-CF5C-4194-BF4F-E90E89FD4CCF}"/>
          </ac:spMkLst>
        </pc:spChg>
        <pc:picChg chg="add mod modCrop">
          <ac:chgData name="Singleton, Alexander" userId="eebc576b-daec-4d7c-a7bd-a99093807202" providerId="ADAL" clId="{69A1122D-D6FC-40A5-9D8E-2F0D455ADFD6}" dt="2022-05-10T20:09:36.584" v="465" actId="732"/>
          <ac:picMkLst>
            <pc:docMk/>
            <pc:sldMk cId="1504873074" sldId="404"/>
            <ac:picMk id="5" creationId="{2FE5044B-6429-420C-9707-58DE2649AD3F}"/>
          </ac:picMkLst>
        </pc:picChg>
      </pc:sldChg>
      <pc:sldMasterChg chg="delSldLayout modSldLayout">
        <pc:chgData name="Singleton, Alexander" userId="eebc576b-daec-4d7c-a7bd-a99093807202" providerId="ADAL" clId="{69A1122D-D6FC-40A5-9D8E-2F0D455ADFD6}" dt="2022-05-10T19:31:44.358" v="416" actId="47"/>
        <pc:sldMasterMkLst>
          <pc:docMk/>
          <pc:sldMasterMk cId="0" sldId="2147483648"/>
        </pc:sldMasterMkLst>
        <pc:sldLayoutChg chg="addSp delSp modSp mod">
          <pc:chgData name="Singleton, Alexander" userId="eebc576b-daec-4d7c-a7bd-a99093807202" providerId="ADAL" clId="{69A1122D-D6FC-40A5-9D8E-2F0D455ADFD6}" dt="2022-05-08T08:05:53.290" v="36" actId="1036"/>
          <pc:sldLayoutMkLst>
            <pc:docMk/>
            <pc:sldMasterMk cId="0" sldId="2147483648"/>
            <pc:sldLayoutMk cId="0" sldId="2147483649"/>
          </pc:sldLayoutMkLst>
          <pc:spChg chg="mod">
            <ac:chgData name="Singleton, Alexander" userId="eebc576b-daec-4d7c-a7bd-a99093807202" providerId="ADAL" clId="{69A1122D-D6FC-40A5-9D8E-2F0D455ADFD6}" dt="2022-05-08T08:05:48.245" v="35"/>
            <ac:spMkLst>
              <pc:docMk/>
              <pc:sldMasterMk cId="0" sldId="2147483648"/>
              <pc:sldLayoutMk cId="0" sldId="2147483649"/>
              <ac:spMk id="14" creationId="{00000000-0000-0000-0000-000000000000}"/>
            </ac:spMkLst>
          </pc:spChg>
          <pc:spChg chg="del">
            <ac:chgData name="Singleton, Alexander" userId="eebc576b-daec-4d7c-a7bd-a99093807202" providerId="ADAL" clId="{69A1122D-D6FC-40A5-9D8E-2F0D455ADFD6}" dt="2022-05-08T08:05:08.465" v="30" actId="478"/>
            <ac:spMkLst>
              <pc:docMk/>
              <pc:sldMasterMk cId="0" sldId="2147483648"/>
              <pc:sldLayoutMk cId="0" sldId="2147483649"/>
              <ac:spMk id="19" creationId="{00000000-0000-0000-0000-000000000000}"/>
            </ac:spMkLst>
          </pc:spChg>
          <pc:picChg chg="del">
            <ac:chgData name="Singleton, Alexander" userId="eebc576b-daec-4d7c-a7bd-a99093807202" providerId="ADAL" clId="{69A1122D-D6FC-40A5-9D8E-2F0D455ADFD6}" dt="2022-05-08T08:05:06.139" v="29" actId="478"/>
            <ac:picMkLst>
              <pc:docMk/>
              <pc:sldMasterMk cId="0" sldId="2147483648"/>
              <pc:sldLayoutMk cId="0" sldId="2147483649"/>
              <ac:picMk id="13" creationId="{00000000-0000-0000-0000-000000000000}"/>
            </ac:picMkLst>
          </pc:picChg>
          <pc:picChg chg="mod">
            <ac:chgData name="Singleton, Alexander" userId="eebc576b-daec-4d7c-a7bd-a99093807202" providerId="ADAL" clId="{69A1122D-D6FC-40A5-9D8E-2F0D455ADFD6}" dt="2022-05-08T08:05:53.290" v="36" actId="1036"/>
            <ac:picMkLst>
              <pc:docMk/>
              <pc:sldMasterMk cId="0" sldId="2147483648"/>
              <pc:sldLayoutMk cId="0" sldId="2147483649"/>
              <ac:picMk id="15" creationId="{00000000-0000-0000-0000-000000000000}"/>
            </ac:picMkLst>
          </pc:picChg>
          <pc:picChg chg="add del mod">
            <ac:chgData name="Singleton, Alexander" userId="eebc576b-daec-4d7c-a7bd-a99093807202" providerId="ADAL" clId="{69A1122D-D6FC-40A5-9D8E-2F0D455ADFD6}" dt="2022-05-08T08:05:04.503" v="28" actId="478"/>
            <ac:picMkLst>
              <pc:docMk/>
              <pc:sldMasterMk cId="0" sldId="2147483648"/>
              <pc:sldLayoutMk cId="0" sldId="2147483649"/>
              <ac:picMk id="1026" creationId="{27A33036-D618-4868-A320-F96844539C05}"/>
            </ac:picMkLst>
          </pc:picChg>
        </pc:sldLayoutChg>
        <pc:sldLayoutChg chg="del">
          <pc:chgData name="Singleton, Alexander" userId="eebc576b-daec-4d7c-a7bd-a99093807202" providerId="ADAL" clId="{69A1122D-D6FC-40A5-9D8E-2F0D455ADFD6}" dt="2022-05-10T19:31:44.358" v="416" actId="47"/>
          <pc:sldLayoutMkLst>
            <pc:docMk/>
            <pc:sldMasterMk cId="0" sldId="2147483648"/>
            <pc:sldLayoutMk cId="0" sldId="2147483651"/>
          </pc:sldLayoutMkLst>
        </pc:sldLayoutChg>
      </pc:sldMasterChg>
    </pc:docChg>
  </pc:docChgLst>
  <pc:docChgLst>
    <pc:chgData name="Singleton, Alexander" userId="eebc576b-daec-4d7c-a7bd-a99093807202" providerId="ADAL" clId="{E8A54634-FF72-44A4-BF1A-42EC28B55B7B}"/>
    <pc:docChg chg="undo redo custSel addSld delSld modSld sldOrd">
      <pc:chgData name="Singleton, Alexander" userId="eebc576b-daec-4d7c-a7bd-a99093807202" providerId="ADAL" clId="{E8A54634-FF72-44A4-BF1A-42EC28B55B7B}" dt="2022-07-07T07:04:54.254" v="2604" actId="20577"/>
      <pc:docMkLst>
        <pc:docMk/>
      </pc:docMkLst>
      <pc:sldChg chg="addSp delSp mod">
        <pc:chgData name="Singleton, Alexander" userId="eebc576b-daec-4d7c-a7bd-a99093807202" providerId="ADAL" clId="{E8A54634-FF72-44A4-BF1A-42EC28B55B7B}" dt="2022-07-07T06:41:13.725" v="2595" actId="478"/>
        <pc:sldMkLst>
          <pc:docMk/>
          <pc:sldMk cId="0" sldId="256"/>
        </pc:sldMkLst>
        <pc:picChg chg="add del">
          <ac:chgData name="Singleton, Alexander" userId="eebc576b-daec-4d7c-a7bd-a99093807202" providerId="ADAL" clId="{E8A54634-FF72-44A4-BF1A-42EC28B55B7B}" dt="2022-07-07T06:41:13.725" v="2595" actId="478"/>
          <ac:picMkLst>
            <pc:docMk/>
            <pc:sldMk cId="0" sldId="256"/>
            <ac:picMk id="2" creationId="{B3C4FE5D-C609-654A-9A46-CD86BE766131}"/>
          </ac:picMkLst>
        </pc:picChg>
      </pc:sldChg>
      <pc:sldChg chg="del">
        <pc:chgData name="Singleton, Alexander" userId="eebc576b-daec-4d7c-a7bd-a99093807202" providerId="ADAL" clId="{E8A54634-FF72-44A4-BF1A-42EC28B55B7B}" dt="2022-07-05T09:32:22.747" v="1299" actId="47"/>
        <pc:sldMkLst>
          <pc:docMk/>
          <pc:sldMk cId="0" sldId="260"/>
        </pc:sldMkLst>
      </pc:sldChg>
      <pc:sldChg chg="del">
        <pc:chgData name="Singleton, Alexander" userId="eebc576b-daec-4d7c-a7bd-a99093807202" providerId="ADAL" clId="{E8A54634-FF72-44A4-BF1A-42EC28B55B7B}" dt="2022-07-05T09:32:22.747" v="1299" actId="47"/>
        <pc:sldMkLst>
          <pc:docMk/>
          <pc:sldMk cId="0" sldId="261"/>
        </pc:sldMkLst>
      </pc:sldChg>
      <pc:sldChg chg="addSp modSp add mod modClrScheme chgLayout">
        <pc:chgData name="Singleton, Alexander" userId="eebc576b-daec-4d7c-a7bd-a99093807202" providerId="ADAL" clId="{E8A54634-FF72-44A4-BF1A-42EC28B55B7B}" dt="2022-07-01T08:12:17.650" v="218" actId="6549"/>
        <pc:sldMkLst>
          <pc:docMk/>
          <pc:sldMk cId="3246017890" sldId="265"/>
        </pc:sldMkLst>
        <pc:spChg chg="add mod ord">
          <ac:chgData name="Singleton, Alexander" userId="eebc576b-daec-4d7c-a7bd-a99093807202" providerId="ADAL" clId="{E8A54634-FF72-44A4-BF1A-42EC28B55B7B}" dt="2022-07-01T08:12:17.650" v="218" actId="6549"/>
          <ac:spMkLst>
            <pc:docMk/>
            <pc:sldMk cId="3246017890" sldId="265"/>
            <ac:spMk id="2" creationId="{58529FD2-9575-2BC1-B5A6-C98A5C12AEE1}"/>
          </ac:spMkLst>
        </pc:spChg>
        <pc:spChg chg="mod ord">
          <ac:chgData name="Singleton, Alexander" userId="eebc576b-daec-4d7c-a7bd-a99093807202" providerId="ADAL" clId="{E8A54634-FF72-44A4-BF1A-42EC28B55B7B}" dt="2022-07-01T08:04:44.252" v="39" actId="700"/>
          <ac:spMkLst>
            <pc:docMk/>
            <pc:sldMk cId="3246017890" sldId="265"/>
            <ac:spMk id="219" creationId="{00000000-0000-0000-0000-000000000000}"/>
          </ac:spMkLst>
        </pc:spChg>
        <pc:spChg chg="mod">
          <ac:chgData name="Singleton, Alexander" userId="eebc576b-daec-4d7c-a7bd-a99093807202" providerId="ADAL" clId="{E8A54634-FF72-44A4-BF1A-42EC28B55B7B}" dt="2022-07-01T08:04:25.337" v="38" actId="1076"/>
          <ac:spMkLst>
            <pc:docMk/>
            <pc:sldMk cId="3246017890" sldId="265"/>
            <ac:spMk id="220" creationId="{00000000-0000-0000-0000-000000000000}"/>
          </ac:spMkLst>
        </pc:spChg>
        <pc:picChg chg="mod">
          <ac:chgData name="Singleton, Alexander" userId="eebc576b-daec-4d7c-a7bd-a99093807202" providerId="ADAL" clId="{E8A54634-FF72-44A4-BF1A-42EC28B55B7B}" dt="2022-07-01T08:04:25.337" v="38" actId="1076"/>
          <ac:picMkLst>
            <pc:docMk/>
            <pc:sldMk cId="3246017890" sldId="265"/>
            <ac:picMk id="221" creationId="{00000000-0000-0000-0000-000000000000}"/>
          </ac:picMkLst>
        </pc:picChg>
        <pc:picChg chg="mod">
          <ac:chgData name="Singleton, Alexander" userId="eebc576b-daec-4d7c-a7bd-a99093807202" providerId="ADAL" clId="{E8A54634-FF72-44A4-BF1A-42EC28B55B7B}" dt="2022-07-01T08:04:25.337" v="38" actId="1076"/>
          <ac:picMkLst>
            <pc:docMk/>
            <pc:sldMk cId="3246017890" sldId="265"/>
            <ac:picMk id="222" creationId="{00000000-0000-0000-0000-000000000000}"/>
          </ac:picMkLst>
        </pc:picChg>
        <pc:picChg chg="mod">
          <ac:chgData name="Singleton, Alexander" userId="eebc576b-daec-4d7c-a7bd-a99093807202" providerId="ADAL" clId="{E8A54634-FF72-44A4-BF1A-42EC28B55B7B}" dt="2022-07-01T08:04:25.337" v="38" actId="1076"/>
          <ac:picMkLst>
            <pc:docMk/>
            <pc:sldMk cId="3246017890" sldId="265"/>
            <ac:picMk id="223" creationId="{00000000-0000-0000-0000-000000000000}"/>
          </ac:picMkLst>
        </pc:picChg>
        <pc:picChg chg="mod">
          <ac:chgData name="Singleton, Alexander" userId="eebc576b-daec-4d7c-a7bd-a99093807202" providerId="ADAL" clId="{E8A54634-FF72-44A4-BF1A-42EC28B55B7B}" dt="2022-07-01T08:04:25.337" v="38" actId="1076"/>
          <ac:picMkLst>
            <pc:docMk/>
            <pc:sldMk cId="3246017890" sldId="265"/>
            <ac:picMk id="224" creationId="{00000000-0000-0000-0000-000000000000}"/>
          </ac:picMkLst>
        </pc:picChg>
        <pc:picChg chg="mod">
          <ac:chgData name="Singleton, Alexander" userId="eebc576b-daec-4d7c-a7bd-a99093807202" providerId="ADAL" clId="{E8A54634-FF72-44A4-BF1A-42EC28B55B7B}" dt="2022-07-01T08:04:25.337" v="38" actId="1076"/>
          <ac:picMkLst>
            <pc:docMk/>
            <pc:sldMk cId="3246017890" sldId="265"/>
            <ac:picMk id="225" creationId="{00000000-0000-0000-0000-000000000000}"/>
          </ac:picMkLst>
        </pc:picChg>
        <pc:picChg chg="mod">
          <ac:chgData name="Singleton, Alexander" userId="eebc576b-daec-4d7c-a7bd-a99093807202" providerId="ADAL" clId="{E8A54634-FF72-44A4-BF1A-42EC28B55B7B}" dt="2022-07-01T08:04:25.337" v="38" actId="1076"/>
          <ac:picMkLst>
            <pc:docMk/>
            <pc:sldMk cId="3246017890" sldId="265"/>
            <ac:picMk id="226" creationId="{00000000-0000-0000-0000-000000000000}"/>
          </ac:picMkLst>
        </pc:picChg>
        <pc:picChg chg="mod">
          <ac:chgData name="Singleton, Alexander" userId="eebc576b-daec-4d7c-a7bd-a99093807202" providerId="ADAL" clId="{E8A54634-FF72-44A4-BF1A-42EC28B55B7B}" dt="2022-07-01T08:04:25.337" v="38" actId="1076"/>
          <ac:picMkLst>
            <pc:docMk/>
            <pc:sldMk cId="3246017890" sldId="265"/>
            <ac:picMk id="227" creationId="{00000000-0000-0000-0000-000000000000}"/>
          </ac:picMkLst>
        </pc:picChg>
        <pc:picChg chg="mod">
          <ac:chgData name="Singleton, Alexander" userId="eebc576b-daec-4d7c-a7bd-a99093807202" providerId="ADAL" clId="{E8A54634-FF72-44A4-BF1A-42EC28B55B7B}" dt="2022-07-01T08:04:25.337" v="38" actId="1076"/>
          <ac:picMkLst>
            <pc:docMk/>
            <pc:sldMk cId="3246017890" sldId="265"/>
            <ac:picMk id="228" creationId="{00000000-0000-0000-0000-000000000000}"/>
          </ac:picMkLst>
        </pc:picChg>
        <pc:picChg chg="mod">
          <ac:chgData name="Singleton, Alexander" userId="eebc576b-daec-4d7c-a7bd-a99093807202" providerId="ADAL" clId="{E8A54634-FF72-44A4-BF1A-42EC28B55B7B}" dt="2022-07-01T08:04:25.337" v="38" actId="1076"/>
          <ac:picMkLst>
            <pc:docMk/>
            <pc:sldMk cId="3246017890" sldId="265"/>
            <ac:picMk id="229" creationId="{00000000-0000-0000-0000-000000000000}"/>
          </ac:picMkLst>
        </pc:picChg>
      </pc:sldChg>
      <pc:sldChg chg="del">
        <pc:chgData name="Singleton, Alexander" userId="eebc576b-daec-4d7c-a7bd-a99093807202" providerId="ADAL" clId="{E8A54634-FF72-44A4-BF1A-42EC28B55B7B}" dt="2022-07-05T09:32:22.747" v="1299" actId="47"/>
        <pc:sldMkLst>
          <pc:docMk/>
          <pc:sldMk cId="0" sldId="281"/>
        </pc:sldMkLst>
      </pc:sldChg>
      <pc:sldChg chg="del">
        <pc:chgData name="Singleton, Alexander" userId="eebc576b-daec-4d7c-a7bd-a99093807202" providerId="ADAL" clId="{E8A54634-FF72-44A4-BF1A-42EC28B55B7B}" dt="2022-07-05T09:32:22.747" v="1299" actId="47"/>
        <pc:sldMkLst>
          <pc:docMk/>
          <pc:sldMk cId="0" sldId="293"/>
        </pc:sldMkLst>
      </pc:sldChg>
      <pc:sldChg chg="del">
        <pc:chgData name="Singleton, Alexander" userId="eebc576b-daec-4d7c-a7bd-a99093807202" providerId="ADAL" clId="{E8A54634-FF72-44A4-BF1A-42EC28B55B7B}" dt="2022-07-05T09:32:22.747" v="1299" actId="47"/>
        <pc:sldMkLst>
          <pc:docMk/>
          <pc:sldMk cId="163696076" sldId="294"/>
        </pc:sldMkLst>
      </pc:sldChg>
      <pc:sldChg chg="del">
        <pc:chgData name="Singleton, Alexander" userId="eebc576b-daec-4d7c-a7bd-a99093807202" providerId="ADAL" clId="{E8A54634-FF72-44A4-BF1A-42EC28B55B7B}" dt="2022-07-05T09:32:22.747" v="1299" actId="47"/>
        <pc:sldMkLst>
          <pc:docMk/>
          <pc:sldMk cId="28652318" sldId="295"/>
        </pc:sldMkLst>
      </pc:sldChg>
      <pc:sldChg chg="del">
        <pc:chgData name="Singleton, Alexander" userId="eebc576b-daec-4d7c-a7bd-a99093807202" providerId="ADAL" clId="{E8A54634-FF72-44A4-BF1A-42EC28B55B7B}" dt="2022-07-05T09:32:22.747" v="1299" actId="47"/>
        <pc:sldMkLst>
          <pc:docMk/>
          <pc:sldMk cId="2514332326" sldId="296"/>
        </pc:sldMkLst>
      </pc:sldChg>
      <pc:sldChg chg="del">
        <pc:chgData name="Singleton, Alexander" userId="eebc576b-daec-4d7c-a7bd-a99093807202" providerId="ADAL" clId="{E8A54634-FF72-44A4-BF1A-42EC28B55B7B}" dt="2022-07-05T09:32:22.747" v="1299" actId="47"/>
        <pc:sldMkLst>
          <pc:docMk/>
          <pc:sldMk cId="4132543324" sldId="297"/>
        </pc:sldMkLst>
      </pc:sldChg>
      <pc:sldChg chg="del">
        <pc:chgData name="Singleton, Alexander" userId="eebc576b-daec-4d7c-a7bd-a99093807202" providerId="ADAL" clId="{E8A54634-FF72-44A4-BF1A-42EC28B55B7B}" dt="2022-07-05T09:32:22.747" v="1299" actId="47"/>
        <pc:sldMkLst>
          <pc:docMk/>
          <pc:sldMk cId="3587850812" sldId="298"/>
        </pc:sldMkLst>
      </pc:sldChg>
      <pc:sldChg chg="del">
        <pc:chgData name="Singleton, Alexander" userId="eebc576b-daec-4d7c-a7bd-a99093807202" providerId="ADAL" clId="{E8A54634-FF72-44A4-BF1A-42EC28B55B7B}" dt="2022-07-05T09:32:22.747" v="1299" actId="47"/>
        <pc:sldMkLst>
          <pc:docMk/>
          <pc:sldMk cId="2647425130" sldId="299"/>
        </pc:sldMkLst>
      </pc:sldChg>
      <pc:sldChg chg="del">
        <pc:chgData name="Singleton, Alexander" userId="eebc576b-daec-4d7c-a7bd-a99093807202" providerId="ADAL" clId="{E8A54634-FF72-44A4-BF1A-42EC28B55B7B}" dt="2022-07-05T09:32:22.747" v="1299" actId="47"/>
        <pc:sldMkLst>
          <pc:docMk/>
          <pc:sldMk cId="0" sldId="300"/>
        </pc:sldMkLst>
      </pc:sldChg>
      <pc:sldChg chg="del">
        <pc:chgData name="Singleton, Alexander" userId="eebc576b-daec-4d7c-a7bd-a99093807202" providerId="ADAL" clId="{E8A54634-FF72-44A4-BF1A-42EC28B55B7B}" dt="2022-07-05T09:32:22.747" v="1299" actId="47"/>
        <pc:sldMkLst>
          <pc:docMk/>
          <pc:sldMk cId="0" sldId="315"/>
        </pc:sldMkLst>
      </pc:sldChg>
      <pc:sldChg chg="add del">
        <pc:chgData name="Singleton, Alexander" userId="eebc576b-daec-4d7c-a7bd-a99093807202" providerId="ADAL" clId="{E8A54634-FF72-44A4-BF1A-42EC28B55B7B}" dt="2022-07-05T13:22:00.521" v="2073" actId="47"/>
        <pc:sldMkLst>
          <pc:docMk/>
          <pc:sldMk cId="0" sldId="317"/>
        </pc:sldMkLst>
      </pc:sldChg>
      <pc:sldChg chg="add del">
        <pc:chgData name="Singleton, Alexander" userId="eebc576b-daec-4d7c-a7bd-a99093807202" providerId="ADAL" clId="{E8A54634-FF72-44A4-BF1A-42EC28B55B7B}" dt="2022-07-05T13:22:00.521" v="2073" actId="47"/>
        <pc:sldMkLst>
          <pc:docMk/>
          <pc:sldMk cId="0" sldId="318"/>
        </pc:sldMkLst>
      </pc:sldChg>
      <pc:sldChg chg="del">
        <pc:chgData name="Singleton, Alexander" userId="eebc576b-daec-4d7c-a7bd-a99093807202" providerId="ADAL" clId="{E8A54634-FF72-44A4-BF1A-42EC28B55B7B}" dt="2022-07-05T09:32:22.747" v="1299" actId="47"/>
        <pc:sldMkLst>
          <pc:docMk/>
          <pc:sldMk cId="4143696838" sldId="321"/>
        </pc:sldMkLst>
      </pc:sldChg>
      <pc:sldChg chg="del">
        <pc:chgData name="Singleton, Alexander" userId="eebc576b-daec-4d7c-a7bd-a99093807202" providerId="ADAL" clId="{E8A54634-FF72-44A4-BF1A-42EC28B55B7B}" dt="2022-07-05T09:32:22.747" v="1299" actId="47"/>
        <pc:sldMkLst>
          <pc:docMk/>
          <pc:sldMk cId="2087093379" sldId="322"/>
        </pc:sldMkLst>
      </pc:sldChg>
      <pc:sldChg chg="del">
        <pc:chgData name="Singleton, Alexander" userId="eebc576b-daec-4d7c-a7bd-a99093807202" providerId="ADAL" clId="{E8A54634-FF72-44A4-BF1A-42EC28B55B7B}" dt="2022-07-05T09:32:22.747" v="1299" actId="47"/>
        <pc:sldMkLst>
          <pc:docMk/>
          <pc:sldMk cId="2349527122" sldId="323"/>
        </pc:sldMkLst>
      </pc:sldChg>
      <pc:sldChg chg="del">
        <pc:chgData name="Singleton, Alexander" userId="eebc576b-daec-4d7c-a7bd-a99093807202" providerId="ADAL" clId="{E8A54634-FF72-44A4-BF1A-42EC28B55B7B}" dt="2022-07-05T09:32:22.747" v="1299" actId="47"/>
        <pc:sldMkLst>
          <pc:docMk/>
          <pc:sldMk cId="314243937" sldId="324"/>
        </pc:sldMkLst>
      </pc:sldChg>
      <pc:sldChg chg="del">
        <pc:chgData name="Singleton, Alexander" userId="eebc576b-daec-4d7c-a7bd-a99093807202" providerId="ADAL" clId="{E8A54634-FF72-44A4-BF1A-42EC28B55B7B}" dt="2022-07-05T09:32:22.747" v="1299" actId="47"/>
        <pc:sldMkLst>
          <pc:docMk/>
          <pc:sldMk cId="3378737902" sldId="325"/>
        </pc:sldMkLst>
      </pc:sldChg>
      <pc:sldChg chg="del">
        <pc:chgData name="Singleton, Alexander" userId="eebc576b-daec-4d7c-a7bd-a99093807202" providerId="ADAL" clId="{E8A54634-FF72-44A4-BF1A-42EC28B55B7B}" dt="2022-07-05T09:32:22.747" v="1299" actId="47"/>
        <pc:sldMkLst>
          <pc:docMk/>
          <pc:sldMk cId="4063783728" sldId="326"/>
        </pc:sldMkLst>
      </pc:sldChg>
      <pc:sldChg chg="del">
        <pc:chgData name="Singleton, Alexander" userId="eebc576b-daec-4d7c-a7bd-a99093807202" providerId="ADAL" clId="{E8A54634-FF72-44A4-BF1A-42EC28B55B7B}" dt="2022-07-05T09:32:22.747" v="1299" actId="47"/>
        <pc:sldMkLst>
          <pc:docMk/>
          <pc:sldMk cId="1204830887" sldId="327"/>
        </pc:sldMkLst>
      </pc:sldChg>
      <pc:sldChg chg="del">
        <pc:chgData name="Singleton, Alexander" userId="eebc576b-daec-4d7c-a7bd-a99093807202" providerId="ADAL" clId="{E8A54634-FF72-44A4-BF1A-42EC28B55B7B}" dt="2022-07-05T09:32:22.747" v="1299" actId="47"/>
        <pc:sldMkLst>
          <pc:docMk/>
          <pc:sldMk cId="3637848351" sldId="328"/>
        </pc:sldMkLst>
      </pc:sldChg>
      <pc:sldChg chg="del">
        <pc:chgData name="Singleton, Alexander" userId="eebc576b-daec-4d7c-a7bd-a99093807202" providerId="ADAL" clId="{E8A54634-FF72-44A4-BF1A-42EC28B55B7B}" dt="2022-07-05T09:32:22.747" v="1299" actId="47"/>
        <pc:sldMkLst>
          <pc:docMk/>
          <pc:sldMk cId="4150147060" sldId="329"/>
        </pc:sldMkLst>
      </pc:sldChg>
      <pc:sldChg chg="del">
        <pc:chgData name="Singleton, Alexander" userId="eebc576b-daec-4d7c-a7bd-a99093807202" providerId="ADAL" clId="{E8A54634-FF72-44A4-BF1A-42EC28B55B7B}" dt="2022-07-05T09:32:22.747" v="1299" actId="47"/>
        <pc:sldMkLst>
          <pc:docMk/>
          <pc:sldMk cId="0" sldId="331"/>
        </pc:sldMkLst>
      </pc:sldChg>
      <pc:sldChg chg="del">
        <pc:chgData name="Singleton, Alexander" userId="eebc576b-daec-4d7c-a7bd-a99093807202" providerId="ADAL" clId="{E8A54634-FF72-44A4-BF1A-42EC28B55B7B}" dt="2022-07-05T09:32:22.747" v="1299" actId="47"/>
        <pc:sldMkLst>
          <pc:docMk/>
          <pc:sldMk cId="0" sldId="332"/>
        </pc:sldMkLst>
      </pc:sldChg>
      <pc:sldChg chg="del">
        <pc:chgData name="Singleton, Alexander" userId="eebc576b-daec-4d7c-a7bd-a99093807202" providerId="ADAL" clId="{E8A54634-FF72-44A4-BF1A-42EC28B55B7B}" dt="2022-07-05T09:32:22.747" v="1299" actId="47"/>
        <pc:sldMkLst>
          <pc:docMk/>
          <pc:sldMk cId="0" sldId="333"/>
        </pc:sldMkLst>
      </pc:sldChg>
      <pc:sldChg chg="del">
        <pc:chgData name="Singleton, Alexander" userId="eebc576b-daec-4d7c-a7bd-a99093807202" providerId="ADAL" clId="{E8A54634-FF72-44A4-BF1A-42EC28B55B7B}" dt="2022-07-05T09:32:22.747" v="1299" actId="47"/>
        <pc:sldMkLst>
          <pc:docMk/>
          <pc:sldMk cId="0" sldId="334"/>
        </pc:sldMkLst>
      </pc:sldChg>
      <pc:sldChg chg="del">
        <pc:chgData name="Singleton, Alexander" userId="eebc576b-daec-4d7c-a7bd-a99093807202" providerId="ADAL" clId="{E8A54634-FF72-44A4-BF1A-42EC28B55B7B}" dt="2022-07-05T09:32:22.747" v="1299" actId="47"/>
        <pc:sldMkLst>
          <pc:docMk/>
          <pc:sldMk cId="0" sldId="335"/>
        </pc:sldMkLst>
      </pc:sldChg>
      <pc:sldChg chg="del">
        <pc:chgData name="Singleton, Alexander" userId="eebc576b-daec-4d7c-a7bd-a99093807202" providerId="ADAL" clId="{E8A54634-FF72-44A4-BF1A-42EC28B55B7B}" dt="2022-07-05T09:32:22.747" v="1299" actId="47"/>
        <pc:sldMkLst>
          <pc:docMk/>
          <pc:sldMk cId="0" sldId="336"/>
        </pc:sldMkLst>
      </pc:sldChg>
      <pc:sldChg chg="del">
        <pc:chgData name="Singleton, Alexander" userId="eebc576b-daec-4d7c-a7bd-a99093807202" providerId="ADAL" clId="{E8A54634-FF72-44A4-BF1A-42EC28B55B7B}" dt="2022-07-05T09:32:22.747" v="1299" actId="47"/>
        <pc:sldMkLst>
          <pc:docMk/>
          <pc:sldMk cId="0" sldId="337"/>
        </pc:sldMkLst>
      </pc:sldChg>
      <pc:sldChg chg="del">
        <pc:chgData name="Singleton, Alexander" userId="eebc576b-daec-4d7c-a7bd-a99093807202" providerId="ADAL" clId="{E8A54634-FF72-44A4-BF1A-42EC28B55B7B}" dt="2022-07-05T09:32:22.747" v="1299" actId="47"/>
        <pc:sldMkLst>
          <pc:docMk/>
          <pc:sldMk cId="3537597144" sldId="340"/>
        </pc:sldMkLst>
      </pc:sldChg>
      <pc:sldChg chg="del">
        <pc:chgData name="Singleton, Alexander" userId="eebc576b-daec-4d7c-a7bd-a99093807202" providerId="ADAL" clId="{E8A54634-FF72-44A4-BF1A-42EC28B55B7B}" dt="2022-07-05T09:32:22.747" v="1299" actId="47"/>
        <pc:sldMkLst>
          <pc:docMk/>
          <pc:sldMk cId="0" sldId="342"/>
        </pc:sldMkLst>
      </pc:sldChg>
      <pc:sldChg chg="del">
        <pc:chgData name="Singleton, Alexander" userId="eebc576b-daec-4d7c-a7bd-a99093807202" providerId="ADAL" clId="{E8A54634-FF72-44A4-BF1A-42EC28B55B7B}" dt="2022-07-05T09:32:22.747" v="1299" actId="47"/>
        <pc:sldMkLst>
          <pc:docMk/>
          <pc:sldMk cId="2227703846" sldId="343"/>
        </pc:sldMkLst>
      </pc:sldChg>
      <pc:sldChg chg="del">
        <pc:chgData name="Singleton, Alexander" userId="eebc576b-daec-4d7c-a7bd-a99093807202" providerId="ADAL" clId="{E8A54634-FF72-44A4-BF1A-42EC28B55B7B}" dt="2022-07-05T13:22:00.521" v="2073" actId="47"/>
        <pc:sldMkLst>
          <pc:docMk/>
          <pc:sldMk cId="1440914370" sldId="355"/>
        </pc:sldMkLst>
      </pc:sldChg>
      <pc:sldChg chg="ord">
        <pc:chgData name="Singleton, Alexander" userId="eebc576b-daec-4d7c-a7bd-a99093807202" providerId="ADAL" clId="{E8A54634-FF72-44A4-BF1A-42EC28B55B7B}" dt="2022-07-01T09:47:10.841" v="402" actId="20578"/>
        <pc:sldMkLst>
          <pc:docMk/>
          <pc:sldMk cId="556457510" sldId="356"/>
        </pc:sldMkLst>
      </pc:sldChg>
      <pc:sldChg chg="addSp modSp mod ord">
        <pc:chgData name="Singleton, Alexander" userId="eebc576b-daec-4d7c-a7bd-a99093807202" providerId="ADAL" clId="{E8A54634-FF72-44A4-BF1A-42EC28B55B7B}" dt="2022-07-05T07:15:04.915" v="744" actId="1076"/>
        <pc:sldMkLst>
          <pc:docMk/>
          <pc:sldMk cId="2619480199" sldId="375"/>
        </pc:sldMkLst>
        <pc:picChg chg="add mod">
          <ac:chgData name="Singleton, Alexander" userId="eebc576b-daec-4d7c-a7bd-a99093807202" providerId="ADAL" clId="{E8A54634-FF72-44A4-BF1A-42EC28B55B7B}" dt="2022-07-05T07:15:04.915" v="744" actId="1076"/>
          <ac:picMkLst>
            <pc:docMk/>
            <pc:sldMk cId="2619480199" sldId="375"/>
            <ac:picMk id="5" creationId="{6C9F6047-DED3-0FB5-5F87-20278E9AE013}"/>
          </ac:picMkLst>
        </pc:picChg>
      </pc:sldChg>
      <pc:sldChg chg="addSp modSp mod ord">
        <pc:chgData name="Singleton, Alexander" userId="eebc576b-daec-4d7c-a7bd-a99093807202" providerId="ADAL" clId="{E8A54634-FF72-44A4-BF1A-42EC28B55B7B}" dt="2022-07-05T08:57:44.599" v="1029" actId="1076"/>
        <pc:sldMkLst>
          <pc:docMk/>
          <pc:sldMk cId="3533721539" sldId="376"/>
        </pc:sldMkLst>
        <pc:picChg chg="mod">
          <ac:chgData name="Singleton, Alexander" userId="eebc576b-daec-4d7c-a7bd-a99093807202" providerId="ADAL" clId="{E8A54634-FF72-44A4-BF1A-42EC28B55B7B}" dt="2022-07-05T07:26:45.521" v="774" actId="1076"/>
          <ac:picMkLst>
            <pc:docMk/>
            <pc:sldMk cId="3533721539" sldId="376"/>
            <ac:picMk id="2" creationId="{FCAD61CF-4E0D-483D-A574-7347B61D5B59}"/>
          </ac:picMkLst>
        </pc:picChg>
        <pc:picChg chg="add mod">
          <ac:chgData name="Singleton, Alexander" userId="eebc576b-daec-4d7c-a7bd-a99093807202" providerId="ADAL" clId="{E8A54634-FF72-44A4-BF1A-42EC28B55B7B}" dt="2022-07-05T08:57:44.599" v="1029" actId="1076"/>
          <ac:picMkLst>
            <pc:docMk/>
            <pc:sldMk cId="3533721539" sldId="376"/>
            <ac:picMk id="5" creationId="{11CBEC57-E813-84CC-8FB1-7C4539E4BB76}"/>
          </ac:picMkLst>
        </pc:picChg>
        <pc:picChg chg="add mod">
          <ac:chgData name="Singleton, Alexander" userId="eebc576b-daec-4d7c-a7bd-a99093807202" providerId="ADAL" clId="{E8A54634-FF72-44A4-BF1A-42EC28B55B7B}" dt="2022-07-05T07:27:13.679" v="779" actId="732"/>
          <ac:picMkLst>
            <pc:docMk/>
            <pc:sldMk cId="3533721539" sldId="376"/>
            <ac:picMk id="1026" creationId="{613CED56-1D61-5D45-A6E1-7271AC92C79C}"/>
          </ac:picMkLst>
        </pc:picChg>
      </pc:sldChg>
      <pc:sldChg chg="addSp modSp mod">
        <pc:chgData name="Singleton, Alexander" userId="eebc576b-daec-4d7c-a7bd-a99093807202" providerId="ADAL" clId="{E8A54634-FF72-44A4-BF1A-42EC28B55B7B}" dt="2022-07-01T10:53:09.701" v="485" actId="1076"/>
        <pc:sldMkLst>
          <pc:docMk/>
          <pc:sldMk cId="1246955215" sldId="379"/>
        </pc:sldMkLst>
        <pc:spChg chg="add mod">
          <ac:chgData name="Singleton, Alexander" userId="eebc576b-daec-4d7c-a7bd-a99093807202" providerId="ADAL" clId="{E8A54634-FF72-44A4-BF1A-42EC28B55B7B}" dt="2022-07-01T10:53:08.993" v="484" actId="1076"/>
          <ac:spMkLst>
            <pc:docMk/>
            <pc:sldMk cId="1246955215" sldId="379"/>
            <ac:spMk id="2" creationId="{DBB29957-8235-EB59-93D0-6686A8A2D626}"/>
          </ac:spMkLst>
        </pc:spChg>
        <pc:spChg chg="mod">
          <ac:chgData name="Singleton, Alexander" userId="eebc576b-daec-4d7c-a7bd-a99093807202" providerId="ADAL" clId="{E8A54634-FF72-44A4-BF1A-42EC28B55B7B}" dt="2022-07-01T10:53:09.701" v="485" actId="1076"/>
          <ac:spMkLst>
            <pc:docMk/>
            <pc:sldMk cId="1246955215" sldId="379"/>
            <ac:spMk id="4" creationId="{700B075F-70EE-4FEC-AA25-AEDFC53F1127}"/>
          </ac:spMkLst>
        </pc:spChg>
      </pc:sldChg>
      <pc:sldChg chg="addSp delSp modSp mod">
        <pc:chgData name="Singleton, Alexander" userId="eebc576b-daec-4d7c-a7bd-a99093807202" providerId="ADAL" clId="{E8A54634-FF72-44A4-BF1A-42EC28B55B7B}" dt="2022-07-01T07:59:13.045" v="25" actId="1076"/>
        <pc:sldMkLst>
          <pc:docMk/>
          <pc:sldMk cId="1485363311" sldId="385"/>
        </pc:sldMkLst>
        <pc:spChg chg="mod">
          <ac:chgData name="Singleton, Alexander" userId="eebc576b-daec-4d7c-a7bd-a99093807202" providerId="ADAL" clId="{E8A54634-FF72-44A4-BF1A-42EC28B55B7B}" dt="2022-07-01T07:43:53.583" v="1" actId="1076"/>
          <ac:spMkLst>
            <pc:docMk/>
            <pc:sldMk cId="1485363311" sldId="385"/>
            <ac:spMk id="7" creationId="{09AA42C2-EF6A-404F-A4C6-AC34F1383692}"/>
          </ac:spMkLst>
        </pc:spChg>
        <pc:spChg chg="add mod">
          <ac:chgData name="Singleton, Alexander" userId="eebc576b-daec-4d7c-a7bd-a99093807202" providerId="ADAL" clId="{E8A54634-FF72-44A4-BF1A-42EC28B55B7B}" dt="2022-07-01T07:44:08.873" v="5" actId="1076"/>
          <ac:spMkLst>
            <pc:docMk/>
            <pc:sldMk cId="1485363311" sldId="385"/>
            <ac:spMk id="10" creationId="{80F427BB-F04D-3A3C-2BDF-A326A1E7181E}"/>
          </ac:spMkLst>
        </pc:spChg>
        <pc:spChg chg="add mod">
          <ac:chgData name="Singleton, Alexander" userId="eebc576b-daec-4d7c-a7bd-a99093807202" providerId="ADAL" clId="{E8A54634-FF72-44A4-BF1A-42EC28B55B7B}" dt="2022-07-01T07:44:08.873" v="5" actId="1076"/>
          <ac:spMkLst>
            <pc:docMk/>
            <pc:sldMk cId="1485363311" sldId="385"/>
            <ac:spMk id="11" creationId="{519E4C58-F7C2-CAA6-4768-077EF16D256D}"/>
          </ac:spMkLst>
        </pc:spChg>
        <pc:spChg chg="add mod">
          <ac:chgData name="Singleton, Alexander" userId="eebc576b-daec-4d7c-a7bd-a99093807202" providerId="ADAL" clId="{E8A54634-FF72-44A4-BF1A-42EC28B55B7B}" dt="2022-07-01T07:44:08.873" v="5" actId="1076"/>
          <ac:spMkLst>
            <pc:docMk/>
            <pc:sldMk cId="1485363311" sldId="385"/>
            <ac:spMk id="13" creationId="{D34AAA58-9EBD-CA50-8589-D98842FA3197}"/>
          </ac:spMkLst>
        </pc:spChg>
        <pc:spChg chg="add mod">
          <ac:chgData name="Singleton, Alexander" userId="eebc576b-daec-4d7c-a7bd-a99093807202" providerId="ADAL" clId="{E8A54634-FF72-44A4-BF1A-42EC28B55B7B}" dt="2022-07-01T07:44:08.873" v="5" actId="1076"/>
          <ac:spMkLst>
            <pc:docMk/>
            <pc:sldMk cId="1485363311" sldId="385"/>
            <ac:spMk id="18" creationId="{1ACBD420-A0E5-3C38-3420-AB2285B4BF7C}"/>
          </ac:spMkLst>
        </pc:spChg>
        <pc:spChg chg="add mod">
          <ac:chgData name="Singleton, Alexander" userId="eebc576b-daec-4d7c-a7bd-a99093807202" providerId="ADAL" clId="{E8A54634-FF72-44A4-BF1A-42EC28B55B7B}" dt="2022-07-01T07:44:08.873" v="5" actId="1076"/>
          <ac:spMkLst>
            <pc:docMk/>
            <pc:sldMk cId="1485363311" sldId="385"/>
            <ac:spMk id="20" creationId="{5C722E60-DF8D-1AB9-9F4D-0C4B3048CDEA}"/>
          </ac:spMkLst>
        </pc:spChg>
        <pc:spChg chg="add mod">
          <ac:chgData name="Singleton, Alexander" userId="eebc576b-daec-4d7c-a7bd-a99093807202" providerId="ADAL" clId="{E8A54634-FF72-44A4-BF1A-42EC28B55B7B}" dt="2022-07-01T07:44:08.873" v="5" actId="1076"/>
          <ac:spMkLst>
            <pc:docMk/>
            <pc:sldMk cId="1485363311" sldId="385"/>
            <ac:spMk id="21" creationId="{6D2D1A54-77D2-9DA0-4377-1B3845AE3BB2}"/>
          </ac:spMkLst>
        </pc:spChg>
        <pc:spChg chg="add mod">
          <ac:chgData name="Singleton, Alexander" userId="eebc576b-daec-4d7c-a7bd-a99093807202" providerId="ADAL" clId="{E8A54634-FF72-44A4-BF1A-42EC28B55B7B}" dt="2022-07-01T07:44:08.873" v="5" actId="1076"/>
          <ac:spMkLst>
            <pc:docMk/>
            <pc:sldMk cId="1485363311" sldId="385"/>
            <ac:spMk id="23" creationId="{728032F0-5A1F-0C08-FB95-628360CB1D55}"/>
          </ac:spMkLst>
        </pc:spChg>
        <pc:spChg chg="add mod">
          <ac:chgData name="Singleton, Alexander" userId="eebc576b-daec-4d7c-a7bd-a99093807202" providerId="ADAL" clId="{E8A54634-FF72-44A4-BF1A-42EC28B55B7B}" dt="2022-07-01T07:44:08.873" v="5" actId="1076"/>
          <ac:spMkLst>
            <pc:docMk/>
            <pc:sldMk cId="1485363311" sldId="385"/>
            <ac:spMk id="25" creationId="{634DFC96-A2BA-62DC-2E5F-C732979EA29D}"/>
          </ac:spMkLst>
        </pc:spChg>
        <pc:spChg chg="add mod">
          <ac:chgData name="Singleton, Alexander" userId="eebc576b-daec-4d7c-a7bd-a99093807202" providerId="ADAL" clId="{E8A54634-FF72-44A4-BF1A-42EC28B55B7B}" dt="2022-07-01T07:44:08.873" v="5" actId="1076"/>
          <ac:spMkLst>
            <pc:docMk/>
            <pc:sldMk cId="1485363311" sldId="385"/>
            <ac:spMk id="29" creationId="{01D15D36-939E-6BFE-B80F-38B52725474A}"/>
          </ac:spMkLst>
        </pc:spChg>
        <pc:spChg chg="add mod">
          <ac:chgData name="Singleton, Alexander" userId="eebc576b-daec-4d7c-a7bd-a99093807202" providerId="ADAL" clId="{E8A54634-FF72-44A4-BF1A-42EC28B55B7B}" dt="2022-07-01T07:44:08.873" v="5" actId="1076"/>
          <ac:spMkLst>
            <pc:docMk/>
            <pc:sldMk cId="1485363311" sldId="385"/>
            <ac:spMk id="31" creationId="{8AC9A376-0374-FDEC-E5C7-691FB5086034}"/>
          </ac:spMkLst>
        </pc:spChg>
        <pc:spChg chg="add mod">
          <ac:chgData name="Singleton, Alexander" userId="eebc576b-daec-4d7c-a7bd-a99093807202" providerId="ADAL" clId="{E8A54634-FF72-44A4-BF1A-42EC28B55B7B}" dt="2022-07-01T07:44:24.321" v="9" actId="20577"/>
          <ac:spMkLst>
            <pc:docMk/>
            <pc:sldMk cId="1485363311" sldId="385"/>
            <ac:spMk id="32" creationId="{B1F67AE7-5DD6-05BF-0EE3-D166FA9C6DFB}"/>
          </ac:spMkLst>
        </pc:spChg>
        <pc:picChg chg="add mod">
          <ac:chgData name="Singleton, Alexander" userId="eebc576b-daec-4d7c-a7bd-a99093807202" providerId="ADAL" clId="{E8A54634-FF72-44A4-BF1A-42EC28B55B7B}" dt="2022-07-01T07:48:21.014" v="22" actId="1076"/>
          <ac:picMkLst>
            <pc:docMk/>
            <pc:sldMk cId="1485363311" sldId="385"/>
            <ac:picMk id="4" creationId="{14C4686E-DD61-BB4A-29A2-BBA5E043EAC5}"/>
          </ac:picMkLst>
        </pc:picChg>
        <pc:picChg chg="mod">
          <ac:chgData name="Singleton, Alexander" userId="eebc576b-daec-4d7c-a7bd-a99093807202" providerId="ADAL" clId="{E8A54634-FF72-44A4-BF1A-42EC28B55B7B}" dt="2022-07-01T07:43:50.488" v="0" actId="1076"/>
          <ac:picMkLst>
            <pc:docMk/>
            <pc:sldMk cId="1485363311" sldId="385"/>
            <ac:picMk id="5" creationId="{A4145B4F-8406-4417-8107-9745754E9539}"/>
          </ac:picMkLst>
        </pc:picChg>
        <pc:picChg chg="add mod">
          <ac:chgData name="Singleton, Alexander" userId="eebc576b-daec-4d7c-a7bd-a99093807202" providerId="ADAL" clId="{E8A54634-FF72-44A4-BF1A-42EC28B55B7B}" dt="2022-07-01T07:59:13.045" v="25" actId="1076"/>
          <ac:picMkLst>
            <pc:docMk/>
            <pc:sldMk cId="1485363311" sldId="385"/>
            <ac:picMk id="8" creationId="{40BC0BC5-69AE-AD2D-6A66-21C7EC17E5E2}"/>
          </ac:picMkLst>
        </pc:picChg>
        <pc:picChg chg="del">
          <ac:chgData name="Singleton, Alexander" userId="eebc576b-daec-4d7c-a7bd-a99093807202" providerId="ADAL" clId="{E8A54634-FF72-44A4-BF1A-42EC28B55B7B}" dt="2022-07-01T07:44:02.237" v="3" actId="478"/>
          <ac:picMkLst>
            <pc:docMk/>
            <pc:sldMk cId="1485363311" sldId="385"/>
            <ac:picMk id="14" creationId="{373E067B-910E-4936-BBC4-7606589BD1F3}"/>
          </ac:picMkLst>
        </pc:picChg>
        <pc:picChg chg="del">
          <ac:chgData name="Singleton, Alexander" userId="eebc576b-daec-4d7c-a7bd-a99093807202" providerId="ADAL" clId="{E8A54634-FF72-44A4-BF1A-42EC28B55B7B}" dt="2022-07-01T07:43:59.954" v="2" actId="478"/>
          <ac:picMkLst>
            <pc:docMk/>
            <pc:sldMk cId="1485363311" sldId="385"/>
            <ac:picMk id="15" creationId="{413F0A7C-435D-4C6C-8BD5-9E36A254C87C}"/>
          </ac:picMkLst>
        </pc:picChg>
        <pc:picChg chg="del">
          <ac:chgData name="Singleton, Alexander" userId="eebc576b-daec-4d7c-a7bd-a99093807202" providerId="ADAL" clId="{E8A54634-FF72-44A4-BF1A-42EC28B55B7B}" dt="2022-07-01T07:43:59.954" v="2" actId="478"/>
          <ac:picMkLst>
            <pc:docMk/>
            <pc:sldMk cId="1485363311" sldId="385"/>
            <ac:picMk id="16" creationId="{4559804C-91D9-4925-B6B4-730695CA347F}"/>
          </ac:picMkLst>
        </pc:picChg>
        <pc:picChg chg="del">
          <ac:chgData name="Singleton, Alexander" userId="eebc576b-daec-4d7c-a7bd-a99093807202" providerId="ADAL" clId="{E8A54634-FF72-44A4-BF1A-42EC28B55B7B}" dt="2022-07-01T07:43:59.954" v="2" actId="478"/>
          <ac:picMkLst>
            <pc:docMk/>
            <pc:sldMk cId="1485363311" sldId="385"/>
            <ac:picMk id="17" creationId="{9325F434-66C4-4933-BEF6-AE4F4DAD40CE}"/>
          </ac:picMkLst>
        </pc:picChg>
        <pc:picChg chg="add mod">
          <ac:chgData name="Singleton, Alexander" userId="eebc576b-daec-4d7c-a7bd-a99093807202" providerId="ADAL" clId="{E8A54634-FF72-44A4-BF1A-42EC28B55B7B}" dt="2022-07-01T07:44:08.873" v="5" actId="1076"/>
          <ac:picMkLst>
            <pc:docMk/>
            <pc:sldMk cId="1485363311" sldId="385"/>
            <ac:picMk id="28" creationId="{9532FE9D-A243-2E69-2BB7-69EAD566859B}"/>
          </ac:picMkLst>
        </pc:picChg>
        <pc:picChg chg="add mod">
          <ac:chgData name="Singleton, Alexander" userId="eebc576b-daec-4d7c-a7bd-a99093807202" providerId="ADAL" clId="{E8A54634-FF72-44A4-BF1A-42EC28B55B7B}" dt="2022-07-01T07:44:08.873" v="5" actId="1076"/>
          <ac:picMkLst>
            <pc:docMk/>
            <pc:sldMk cId="1485363311" sldId="385"/>
            <ac:picMk id="33" creationId="{96CA6925-3E9A-29AB-4BD1-D46DB917A4D9}"/>
          </ac:picMkLst>
        </pc:picChg>
        <pc:picChg chg="add mod">
          <ac:chgData name="Singleton, Alexander" userId="eebc576b-daec-4d7c-a7bd-a99093807202" providerId="ADAL" clId="{E8A54634-FF72-44A4-BF1A-42EC28B55B7B}" dt="2022-07-01T07:44:08.873" v="5" actId="1076"/>
          <ac:picMkLst>
            <pc:docMk/>
            <pc:sldMk cId="1485363311" sldId="385"/>
            <ac:picMk id="34" creationId="{F661829C-E28E-9634-7481-9F89CA753BC7}"/>
          </ac:picMkLst>
        </pc:picChg>
        <pc:picChg chg="add mod">
          <ac:chgData name="Singleton, Alexander" userId="eebc576b-daec-4d7c-a7bd-a99093807202" providerId="ADAL" clId="{E8A54634-FF72-44A4-BF1A-42EC28B55B7B}" dt="2022-07-01T07:47:43.971" v="15" actId="1076"/>
          <ac:picMkLst>
            <pc:docMk/>
            <pc:sldMk cId="1485363311" sldId="385"/>
            <ac:picMk id="35" creationId="{6BF99DFB-CFFE-F0DF-581B-518C4D09EE36}"/>
          </ac:picMkLst>
        </pc:picChg>
        <pc:picChg chg="add mod">
          <ac:chgData name="Singleton, Alexander" userId="eebc576b-daec-4d7c-a7bd-a99093807202" providerId="ADAL" clId="{E8A54634-FF72-44A4-BF1A-42EC28B55B7B}" dt="2022-07-01T07:44:08.873" v="5" actId="1076"/>
          <ac:picMkLst>
            <pc:docMk/>
            <pc:sldMk cId="1485363311" sldId="385"/>
            <ac:picMk id="38" creationId="{6CD4EEF7-9BAE-6C76-5EE0-9F27CFD4FFC8}"/>
          </ac:picMkLst>
        </pc:picChg>
        <pc:picChg chg="add mod">
          <ac:chgData name="Singleton, Alexander" userId="eebc576b-daec-4d7c-a7bd-a99093807202" providerId="ADAL" clId="{E8A54634-FF72-44A4-BF1A-42EC28B55B7B}" dt="2022-07-01T07:44:08.873" v="5" actId="1076"/>
          <ac:picMkLst>
            <pc:docMk/>
            <pc:sldMk cId="1485363311" sldId="385"/>
            <ac:picMk id="39" creationId="{5C62D97A-A1C8-223F-A1AD-A85976A66219}"/>
          </ac:picMkLst>
        </pc:picChg>
        <pc:picChg chg="add mod">
          <ac:chgData name="Singleton, Alexander" userId="eebc576b-daec-4d7c-a7bd-a99093807202" providerId="ADAL" clId="{E8A54634-FF72-44A4-BF1A-42EC28B55B7B}" dt="2022-07-01T07:44:53.745" v="10"/>
          <ac:picMkLst>
            <pc:docMk/>
            <pc:sldMk cId="1485363311" sldId="385"/>
            <ac:picMk id="40" creationId="{B452930C-1E6D-935B-B122-99D29A31713C}"/>
          </ac:picMkLst>
        </pc:picChg>
        <pc:picChg chg="add mod">
          <ac:chgData name="Singleton, Alexander" userId="eebc576b-daec-4d7c-a7bd-a99093807202" providerId="ADAL" clId="{E8A54634-FF72-44A4-BF1A-42EC28B55B7B}" dt="2022-07-01T07:45:06.115" v="13" actId="1076"/>
          <ac:picMkLst>
            <pc:docMk/>
            <pc:sldMk cId="1485363311" sldId="385"/>
            <ac:picMk id="41" creationId="{FAD14A2E-8681-8141-0E5F-9F47F611B0F4}"/>
          </ac:picMkLst>
        </pc:picChg>
        <pc:picChg chg="add mod">
          <ac:chgData name="Singleton, Alexander" userId="eebc576b-daec-4d7c-a7bd-a99093807202" providerId="ADAL" clId="{E8A54634-FF72-44A4-BF1A-42EC28B55B7B}" dt="2022-07-01T07:45:04.868" v="12" actId="1076"/>
          <ac:picMkLst>
            <pc:docMk/>
            <pc:sldMk cId="1485363311" sldId="385"/>
            <ac:picMk id="42" creationId="{EB501E32-E510-2556-7889-7125C263C22E}"/>
          </ac:picMkLst>
        </pc:picChg>
        <pc:picChg chg="add mod">
          <ac:chgData name="Singleton, Alexander" userId="eebc576b-daec-4d7c-a7bd-a99093807202" providerId="ADAL" clId="{E8A54634-FF72-44A4-BF1A-42EC28B55B7B}" dt="2022-07-01T07:44:58.199" v="11" actId="1076"/>
          <ac:picMkLst>
            <pc:docMk/>
            <pc:sldMk cId="1485363311" sldId="385"/>
            <ac:picMk id="43" creationId="{B99B8278-93FF-3E37-7B54-E6271045DEC4}"/>
          </ac:picMkLst>
        </pc:picChg>
        <pc:picChg chg="add mod">
          <ac:chgData name="Singleton, Alexander" userId="eebc576b-daec-4d7c-a7bd-a99093807202" providerId="ADAL" clId="{E8A54634-FF72-44A4-BF1A-42EC28B55B7B}" dt="2022-07-01T07:44:53.745" v="10"/>
          <ac:picMkLst>
            <pc:docMk/>
            <pc:sldMk cId="1485363311" sldId="385"/>
            <ac:picMk id="44" creationId="{15B466C7-D072-F459-4633-AC0970474DC2}"/>
          </ac:picMkLst>
        </pc:picChg>
        <pc:cxnChg chg="add mod">
          <ac:chgData name="Singleton, Alexander" userId="eebc576b-daec-4d7c-a7bd-a99093807202" providerId="ADAL" clId="{E8A54634-FF72-44A4-BF1A-42EC28B55B7B}" dt="2022-07-01T07:44:08.873" v="5" actId="1076"/>
          <ac:cxnSpMkLst>
            <pc:docMk/>
            <pc:sldMk cId="1485363311" sldId="385"/>
            <ac:cxnSpMk id="9" creationId="{1CE53ACF-1FD7-32A8-7FAE-13699715FF87}"/>
          </ac:cxnSpMkLst>
        </pc:cxnChg>
        <pc:cxnChg chg="add mod">
          <ac:chgData name="Singleton, Alexander" userId="eebc576b-daec-4d7c-a7bd-a99093807202" providerId="ADAL" clId="{E8A54634-FF72-44A4-BF1A-42EC28B55B7B}" dt="2022-07-01T07:44:08.873" v="5" actId="1076"/>
          <ac:cxnSpMkLst>
            <pc:docMk/>
            <pc:sldMk cId="1485363311" sldId="385"/>
            <ac:cxnSpMk id="12" creationId="{C1D5293A-A33A-709F-B365-691029B2D59F}"/>
          </ac:cxnSpMkLst>
        </pc:cxnChg>
        <pc:cxnChg chg="add mod">
          <ac:chgData name="Singleton, Alexander" userId="eebc576b-daec-4d7c-a7bd-a99093807202" providerId="ADAL" clId="{E8A54634-FF72-44A4-BF1A-42EC28B55B7B}" dt="2022-07-01T07:44:08.873" v="5" actId="1076"/>
          <ac:cxnSpMkLst>
            <pc:docMk/>
            <pc:sldMk cId="1485363311" sldId="385"/>
            <ac:cxnSpMk id="19" creationId="{5F87B8F6-8AF3-B655-5085-F620BB5C26E5}"/>
          </ac:cxnSpMkLst>
        </pc:cxnChg>
        <pc:cxnChg chg="add mod">
          <ac:chgData name="Singleton, Alexander" userId="eebc576b-daec-4d7c-a7bd-a99093807202" providerId="ADAL" clId="{E8A54634-FF72-44A4-BF1A-42EC28B55B7B}" dt="2022-07-01T07:44:08.873" v="5" actId="1076"/>
          <ac:cxnSpMkLst>
            <pc:docMk/>
            <pc:sldMk cId="1485363311" sldId="385"/>
            <ac:cxnSpMk id="22" creationId="{9D8D90D0-B8AB-1EC5-988E-1D6CA8D01A6A}"/>
          </ac:cxnSpMkLst>
        </pc:cxnChg>
        <pc:cxnChg chg="add mod">
          <ac:chgData name="Singleton, Alexander" userId="eebc576b-daec-4d7c-a7bd-a99093807202" providerId="ADAL" clId="{E8A54634-FF72-44A4-BF1A-42EC28B55B7B}" dt="2022-07-01T07:44:08.873" v="5" actId="1076"/>
          <ac:cxnSpMkLst>
            <pc:docMk/>
            <pc:sldMk cId="1485363311" sldId="385"/>
            <ac:cxnSpMk id="24" creationId="{2E5BAD98-6A48-A04E-95B5-3B7132A2F514}"/>
          </ac:cxnSpMkLst>
        </pc:cxnChg>
        <pc:cxnChg chg="add mod">
          <ac:chgData name="Singleton, Alexander" userId="eebc576b-daec-4d7c-a7bd-a99093807202" providerId="ADAL" clId="{E8A54634-FF72-44A4-BF1A-42EC28B55B7B}" dt="2022-07-01T07:44:08.873" v="5" actId="1076"/>
          <ac:cxnSpMkLst>
            <pc:docMk/>
            <pc:sldMk cId="1485363311" sldId="385"/>
            <ac:cxnSpMk id="26" creationId="{1E30384A-D89C-D01B-F6DD-1DD77EDA75F3}"/>
          </ac:cxnSpMkLst>
        </pc:cxnChg>
        <pc:cxnChg chg="add mod">
          <ac:chgData name="Singleton, Alexander" userId="eebc576b-daec-4d7c-a7bd-a99093807202" providerId="ADAL" clId="{E8A54634-FF72-44A4-BF1A-42EC28B55B7B}" dt="2022-07-01T07:44:08.873" v="5" actId="1076"/>
          <ac:cxnSpMkLst>
            <pc:docMk/>
            <pc:sldMk cId="1485363311" sldId="385"/>
            <ac:cxnSpMk id="27" creationId="{03E16FA7-0BBD-6F01-6B61-294F63A70AAC}"/>
          </ac:cxnSpMkLst>
        </pc:cxnChg>
        <pc:cxnChg chg="add mod">
          <ac:chgData name="Singleton, Alexander" userId="eebc576b-daec-4d7c-a7bd-a99093807202" providerId="ADAL" clId="{E8A54634-FF72-44A4-BF1A-42EC28B55B7B}" dt="2022-07-01T07:44:08.873" v="5" actId="1076"/>
          <ac:cxnSpMkLst>
            <pc:docMk/>
            <pc:sldMk cId="1485363311" sldId="385"/>
            <ac:cxnSpMk id="30" creationId="{420E7E42-6644-F77E-5C7F-AE062B5BFEC3}"/>
          </ac:cxnSpMkLst>
        </pc:cxnChg>
        <pc:cxnChg chg="add mod">
          <ac:chgData name="Singleton, Alexander" userId="eebc576b-daec-4d7c-a7bd-a99093807202" providerId="ADAL" clId="{E8A54634-FF72-44A4-BF1A-42EC28B55B7B}" dt="2022-07-01T07:44:08.873" v="5" actId="1076"/>
          <ac:cxnSpMkLst>
            <pc:docMk/>
            <pc:sldMk cId="1485363311" sldId="385"/>
            <ac:cxnSpMk id="36" creationId="{0D5E65BC-6DE4-52F8-2939-45A4AB5525D4}"/>
          </ac:cxnSpMkLst>
        </pc:cxnChg>
        <pc:cxnChg chg="add mod">
          <ac:chgData name="Singleton, Alexander" userId="eebc576b-daec-4d7c-a7bd-a99093807202" providerId="ADAL" clId="{E8A54634-FF72-44A4-BF1A-42EC28B55B7B}" dt="2022-07-01T07:44:08.873" v="5" actId="1076"/>
          <ac:cxnSpMkLst>
            <pc:docMk/>
            <pc:sldMk cId="1485363311" sldId="385"/>
            <ac:cxnSpMk id="37" creationId="{96061AF4-8B96-21B7-0AC4-DEFC1D44A477}"/>
          </ac:cxnSpMkLst>
        </pc:cxnChg>
      </pc:sldChg>
      <pc:sldChg chg="modSp mod">
        <pc:chgData name="Singleton, Alexander" userId="eebc576b-daec-4d7c-a7bd-a99093807202" providerId="ADAL" clId="{E8A54634-FF72-44A4-BF1A-42EC28B55B7B}" dt="2022-07-01T10:04:24.663" v="453" actId="20577"/>
        <pc:sldMkLst>
          <pc:docMk/>
          <pc:sldMk cId="3866274693" sldId="392"/>
        </pc:sldMkLst>
        <pc:spChg chg="mod">
          <ac:chgData name="Singleton, Alexander" userId="eebc576b-daec-4d7c-a7bd-a99093807202" providerId="ADAL" clId="{E8A54634-FF72-44A4-BF1A-42EC28B55B7B}" dt="2022-07-01T10:04:24.663" v="453" actId="20577"/>
          <ac:spMkLst>
            <pc:docMk/>
            <pc:sldMk cId="3866274693" sldId="392"/>
            <ac:spMk id="14" creationId="{826AAED9-547E-438B-92BF-58E456F02809}"/>
          </ac:spMkLst>
        </pc:spChg>
        <pc:spChg chg="mod">
          <ac:chgData name="Singleton, Alexander" userId="eebc576b-daec-4d7c-a7bd-a99093807202" providerId="ADAL" clId="{E8A54634-FF72-44A4-BF1A-42EC28B55B7B}" dt="2022-07-01T09:59:11.936" v="427" actId="20577"/>
          <ac:spMkLst>
            <pc:docMk/>
            <pc:sldMk cId="3866274693" sldId="392"/>
            <ac:spMk id="19" creationId="{9D745212-4DD0-4256-8511-9A4AB8FFAB4C}"/>
          </ac:spMkLst>
        </pc:spChg>
      </pc:sldChg>
      <pc:sldChg chg="modSp mod">
        <pc:chgData name="Singleton, Alexander" userId="eebc576b-daec-4d7c-a7bd-a99093807202" providerId="ADAL" clId="{E8A54634-FF72-44A4-BF1A-42EC28B55B7B}" dt="2022-07-01T10:12:30.078" v="464" actId="20577"/>
        <pc:sldMkLst>
          <pc:docMk/>
          <pc:sldMk cId="2389000846" sldId="395"/>
        </pc:sldMkLst>
        <pc:spChg chg="mod">
          <ac:chgData name="Singleton, Alexander" userId="eebc576b-daec-4d7c-a7bd-a99093807202" providerId="ADAL" clId="{E8A54634-FF72-44A4-BF1A-42EC28B55B7B}" dt="2022-07-01T10:12:30.078" v="464" actId="20577"/>
          <ac:spMkLst>
            <pc:docMk/>
            <pc:sldMk cId="2389000846" sldId="395"/>
            <ac:spMk id="2" creationId="{2258593A-11CB-4E28-B58E-FCE826F0D725}"/>
          </ac:spMkLst>
        </pc:spChg>
      </pc:sldChg>
      <pc:sldChg chg="addSp delSp modSp mod">
        <pc:chgData name="Singleton, Alexander" userId="eebc576b-daec-4d7c-a7bd-a99093807202" providerId="ADAL" clId="{E8A54634-FF72-44A4-BF1A-42EC28B55B7B}" dt="2022-07-01T10:54:07.227" v="491" actId="1076"/>
        <pc:sldMkLst>
          <pc:docMk/>
          <pc:sldMk cId="3470733460" sldId="396"/>
        </pc:sldMkLst>
        <pc:spChg chg="add del mod">
          <ac:chgData name="Singleton, Alexander" userId="eebc576b-daec-4d7c-a7bd-a99093807202" providerId="ADAL" clId="{E8A54634-FF72-44A4-BF1A-42EC28B55B7B}" dt="2022-07-01T10:53:39.834" v="488" actId="21"/>
          <ac:spMkLst>
            <pc:docMk/>
            <pc:sldMk cId="3470733460" sldId="396"/>
            <ac:spMk id="24" creationId="{7FD1941D-3D42-4E93-9CAE-5983F4FDB031}"/>
          </ac:spMkLst>
        </pc:spChg>
        <pc:spChg chg="add mod">
          <ac:chgData name="Singleton, Alexander" userId="eebc576b-daec-4d7c-a7bd-a99093807202" providerId="ADAL" clId="{E8A54634-FF72-44A4-BF1A-42EC28B55B7B}" dt="2022-07-01T10:54:02.818" v="489"/>
          <ac:spMkLst>
            <pc:docMk/>
            <pc:sldMk cId="3470733460" sldId="396"/>
            <ac:spMk id="25" creationId="{FD5B323E-9B48-F01B-13A0-FBAC4B16F4B9}"/>
          </ac:spMkLst>
        </pc:spChg>
        <pc:picChg chg="add del mod">
          <ac:chgData name="Singleton, Alexander" userId="eebc576b-daec-4d7c-a7bd-a99093807202" providerId="ADAL" clId="{E8A54634-FF72-44A4-BF1A-42EC28B55B7B}" dt="2022-07-01T10:54:05.937" v="490" actId="1076"/>
          <ac:picMkLst>
            <pc:docMk/>
            <pc:sldMk cId="3470733460" sldId="396"/>
            <ac:picMk id="34" creationId="{9ECA06E1-7E08-4810-8D09-DD7C61200EDE}"/>
          </ac:picMkLst>
        </pc:picChg>
        <pc:picChg chg="add del mod">
          <ac:chgData name="Singleton, Alexander" userId="eebc576b-daec-4d7c-a7bd-a99093807202" providerId="ADAL" clId="{E8A54634-FF72-44A4-BF1A-42EC28B55B7B}" dt="2022-07-01T10:54:07.227" v="491" actId="1076"/>
          <ac:picMkLst>
            <pc:docMk/>
            <pc:sldMk cId="3470733460" sldId="396"/>
            <ac:picMk id="35" creationId="{3CFC35CF-2389-45B0-ACC2-836C6D1298F1}"/>
          </ac:picMkLst>
        </pc:picChg>
      </pc:sldChg>
      <pc:sldChg chg="modSp mod ord">
        <pc:chgData name="Singleton, Alexander" userId="eebc576b-daec-4d7c-a7bd-a99093807202" providerId="ADAL" clId="{E8A54634-FF72-44A4-BF1A-42EC28B55B7B}" dt="2022-07-05T07:02:09.183" v="735" actId="208"/>
        <pc:sldMkLst>
          <pc:docMk/>
          <pc:sldMk cId="2050292836" sldId="399"/>
        </pc:sldMkLst>
        <pc:spChg chg="mod">
          <ac:chgData name="Singleton, Alexander" userId="eebc576b-daec-4d7c-a7bd-a99093807202" providerId="ADAL" clId="{E8A54634-FF72-44A4-BF1A-42EC28B55B7B}" dt="2022-07-05T07:02:09.183" v="735" actId="208"/>
          <ac:spMkLst>
            <pc:docMk/>
            <pc:sldMk cId="2050292836" sldId="399"/>
            <ac:spMk id="9" creationId="{3D03E149-73D5-4C08-8A94-44135A7D5DA8}"/>
          </ac:spMkLst>
        </pc:spChg>
        <pc:spChg chg="mod">
          <ac:chgData name="Singleton, Alexander" userId="eebc576b-daec-4d7c-a7bd-a99093807202" providerId="ADAL" clId="{E8A54634-FF72-44A4-BF1A-42EC28B55B7B}" dt="2022-07-05T07:01:24.783" v="733" actId="20577"/>
          <ac:spMkLst>
            <pc:docMk/>
            <pc:sldMk cId="2050292836" sldId="399"/>
            <ac:spMk id="12" creationId="{1D6E5EBE-4793-483A-BA3F-5E7672986D4B}"/>
          </ac:spMkLst>
        </pc:spChg>
        <pc:spChg chg="mod">
          <ac:chgData name="Singleton, Alexander" userId="eebc576b-daec-4d7c-a7bd-a99093807202" providerId="ADAL" clId="{E8A54634-FF72-44A4-BF1A-42EC28B55B7B}" dt="2022-07-05T07:01:56.996" v="734" actId="208"/>
          <ac:spMkLst>
            <pc:docMk/>
            <pc:sldMk cId="2050292836" sldId="399"/>
            <ac:spMk id="17" creationId="{B2BEB2EF-F457-4BF3-9C59-63D4E3BF5BD0}"/>
          </ac:spMkLst>
        </pc:spChg>
        <pc:spChg chg="mod">
          <ac:chgData name="Singleton, Alexander" userId="eebc576b-daec-4d7c-a7bd-a99093807202" providerId="ADAL" clId="{E8A54634-FF72-44A4-BF1A-42EC28B55B7B}" dt="2022-07-05T07:01:56.996" v="734" actId="208"/>
          <ac:spMkLst>
            <pc:docMk/>
            <pc:sldMk cId="2050292836" sldId="399"/>
            <ac:spMk id="29" creationId="{BDB1AEE6-D50D-44CA-BD1A-16B7E997A05C}"/>
          </ac:spMkLst>
        </pc:spChg>
      </pc:sldChg>
      <pc:sldChg chg="del">
        <pc:chgData name="Singleton, Alexander" userId="eebc576b-daec-4d7c-a7bd-a99093807202" providerId="ADAL" clId="{E8A54634-FF72-44A4-BF1A-42EC28B55B7B}" dt="2022-07-05T06:43:44.535" v="560" actId="2696"/>
        <pc:sldMkLst>
          <pc:docMk/>
          <pc:sldMk cId="87370706" sldId="400"/>
        </pc:sldMkLst>
      </pc:sldChg>
      <pc:sldChg chg="modSp add mod">
        <pc:chgData name="Singleton, Alexander" userId="eebc576b-daec-4d7c-a7bd-a99093807202" providerId="ADAL" clId="{E8A54634-FF72-44A4-BF1A-42EC28B55B7B}" dt="2022-07-05T06:43:53.157" v="578" actId="27636"/>
        <pc:sldMkLst>
          <pc:docMk/>
          <pc:sldMk cId="2205611158" sldId="400"/>
        </pc:sldMkLst>
        <pc:spChg chg="mod">
          <ac:chgData name="Singleton, Alexander" userId="eebc576b-daec-4d7c-a7bd-a99093807202" providerId="ADAL" clId="{E8A54634-FF72-44A4-BF1A-42EC28B55B7B}" dt="2022-07-05T06:43:53.157" v="578" actId="27636"/>
          <ac:spMkLst>
            <pc:docMk/>
            <pc:sldMk cId="2205611158" sldId="400"/>
            <ac:spMk id="2" creationId="{A0E4DAC0-BE39-43FA-B15D-A1703F140764}"/>
          </ac:spMkLst>
        </pc:spChg>
      </pc:sldChg>
      <pc:sldChg chg="del">
        <pc:chgData name="Singleton, Alexander" userId="eebc576b-daec-4d7c-a7bd-a99093807202" providerId="ADAL" clId="{E8A54634-FF72-44A4-BF1A-42EC28B55B7B}" dt="2022-07-05T06:43:44.535" v="560" actId="2696"/>
        <pc:sldMkLst>
          <pc:docMk/>
          <pc:sldMk cId="2065608078" sldId="401"/>
        </pc:sldMkLst>
      </pc:sldChg>
      <pc:sldChg chg="modSp add del mod">
        <pc:chgData name="Singleton, Alexander" userId="eebc576b-daec-4d7c-a7bd-a99093807202" providerId="ADAL" clId="{E8A54634-FF72-44A4-BF1A-42EC28B55B7B}" dt="2022-07-05T07:00:42.867" v="732" actId="47"/>
        <pc:sldMkLst>
          <pc:docMk/>
          <pc:sldMk cId="3270164781" sldId="401"/>
        </pc:sldMkLst>
        <pc:spChg chg="mod">
          <ac:chgData name="Singleton, Alexander" userId="eebc576b-daec-4d7c-a7bd-a99093807202" providerId="ADAL" clId="{E8A54634-FF72-44A4-BF1A-42EC28B55B7B}" dt="2022-07-05T06:43:59.983" v="579"/>
          <ac:spMkLst>
            <pc:docMk/>
            <pc:sldMk cId="3270164781" sldId="401"/>
            <ac:spMk id="2" creationId="{A0E4DAC0-BE39-43FA-B15D-A1703F140764}"/>
          </ac:spMkLst>
        </pc:spChg>
      </pc:sldChg>
      <pc:sldChg chg="add del">
        <pc:chgData name="Singleton, Alexander" userId="eebc576b-daec-4d7c-a7bd-a99093807202" providerId="ADAL" clId="{E8A54634-FF72-44A4-BF1A-42EC28B55B7B}" dt="2022-07-05T13:22:00.521" v="2073" actId="47"/>
        <pc:sldMkLst>
          <pc:docMk/>
          <pc:sldMk cId="1066356771" sldId="402"/>
        </pc:sldMkLst>
      </pc:sldChg>
      <pc:sldChg chg="add del">
        <pc:chgData name="Singleton, Alexander" userId="eebc576b-daec-4d7c-a7bd-a99093807202" providerId="ADAL" clId="{E8A54634-FF72-44A4-BF1A-42EC28B55B7B}" dt="2022-07-05T13:22:00.521" v="2073" actId="47"/>
        <pc:sldMkLst>
          <pc:docMk/>
          <pc:sldMk cId="2548013235" sldId="403"/>
        </pc:sldMkLst>
      </pc:sldChg>
      <pc:sldChg chg="add del">
        <pc:chgData name="Singleton, Alexander" userId="eebc576b-daec-4d7c-a7bd-a99093807202" providerId="ADAL" clId="{E8A54634-FF72-44A4-BF1A-42EC28B55B7B}" dt="2022-07-05T13:22:00.521" v="2073" actId="47"/>
        <pc:sldMkLst>
          <pc:docMk/>
          <pc:sldMk cId="1504873074" sldId="404"/>
        </pc:sldMkLst>
      </pc:sldChg>
      <pc:sldChg chg="addSp delSp modSp new mod">
        <pc:chgData name="Singleton, Alexander" userId="eebc576b-daec-4d7c-a7bd-a99093807202" providerId="ADAL" clId="{E8A54634-FF72-44A4-BF1A-42EC28B55B7B}" dt="2022-07-01T09:42:21.193" v="397" actId="14100"/>
        <pc:sldMkLst>
          <pc:docMk/>
          <pc:sldMk cId="905211978" sldId="405"/>
        </pc:sldMkLst>
        <pc:spChg chg="mod">
          <ac:chgData name="Singleton, Alexander" userId="eebc576b-daec-4d7c-a7bd-a99093807202" providerId="ADAL" clId="{E8A54634-FF72-44A4-BF1A-42EC28B55B7B}" dt="2022-07-01T08:12:39.956" v="233" actId="20577"/>
          <ac:spMkLst>
            <pc:docMk/>
            <pc:sldMk cId="905211978" sldId="405"/>
            <ac:spMk id="2" creationId="{055480A3-C52C-C5A0-EF2A-6822B29CDEF9}"/>
          </ac:spMkLst>
        </pc:spChg>
        <pc:spChg chg="add del mod">
          <ac:chgData name="Singleton, Alexander" userId="eebc576b-daec-4d7c-a7bd-a99093807202" providerId="ADAL" clId="{E8A54634-FF72-44A4-BF1A-42EC28B55B7B}" dt="2022-07-01T09:29:59.724" v="381" actId="478"/>
          <ac:spMkLst>
            <pc:docMk/>
            <pc:sldMk cId="905211978" sldId="405"/>
            <ac:spMk id="3" creationId="{36E3BAF5-7ED7-397F-1D0C-906E6D12806F}"/>
          </ac:spMkLst>
        </pc:spChg>
        <pc:spChg chg="del">
          <ac:chgData name="Singleton, Alexander" userId="eebc576b-daec-4d7c-a7bd-a99093807202" providerId="ADAL" clId="{E8A54634-FF72-44A4-BF1A-42EC28B55B7B}" dt="2022-07-01T08:12:44.885" v="234" actId="478"/>
          <ac:spMkLst>
            <pc:docMk/>
            <pc:sldMk cId="905211978" sldId="405"/>
            <ac:spMk id="3" creationId="{D08DBA92-342B-ACF9-75CB-2CED990C5E3A}"/>
          </ac:spMkLst>
        </pc:spChg>
        <pc:spChg chg="add del mod">
          <ac:chgData name="Singleton, Alexander" userId="eebc576b-daec-4d7c-a7bd-a99093807202" providerId="ADAL" clId="{E8A54634-FF72-44A4-BF1A-42EC28B55B7B}" dt="2022-07-01T08:23:19.010" v="249"/>
          <ac:spMkLst>
            <pc:docMk/>
            <pc:sldMk cId="905211978" sldId="405"/>
            <ac:spMk id="7" creationId="{CB5349A0-5AE8-C3E2-45E4-150A834681D9}"/>
          </ac:spMkLst>
        </pc:spChg>
        <pc:spChg chg="add mod">
          <ac:chgData name="Singleton, Alexander" userId="eebc576b-daec-4d7c-a7bd-a99093807202" providerId="ADAL" clId="{E8A54634-FF72-44A4-BF1A-42EC28B55B7B}" dt="2022-07-01T08:40:03.794" v="260" actId="1076"/>
          <ac:spMkLst>
            <pc:docMk/>
            <pc:sldMk cId="905211978" sldId="405"/>
            <ac:spMk id="10" creationId="{3C19C8BF-BCFD-4016-7FB5-01DDC80F1BB9}"/>
          </ac:spMkLst>
        </pc:spChg>
        <pc:spChg chg="add mod">
          <ac:chgData name="Singleton, Alexander" userId="eebc576b-daec-4d7c-a7bd-a99093807202" providerId="ADAL" clId="{E8A54634-FF72-44A4-BF1A-42EC28B55B7B}" dt="2022-07-01T08:40:03.794" v="260" actId="1076"/>
          <ac:spMkLst>
            <pc:docMk/>
            <pc:sldMk cId="905211978" sldId="405"/>
            <ac:spMk id="11" creationId="{E7EDC876-CC23-690C-7602-2F309C8B1184}"/>
          </ac:spMkLst>
        </pc:spChg>
        <pc:spChg chg="add mod">
          <ac:chgData name="Singleton, Alexander" userId="eebc576b-daec-4d7c-a7bd-a99093807202" providerId="ADAL" clId="{E8A54634-FF72-44A4-BF1A-42EC28B55B7B}" dt="2022-07-01T08:23:30.809" v="251" actId="1076"/>
          <ac:spMkLst>
            <pc:docMk/>
            <pc:sldMk cId="905211978" sldId="405"/>
            <ac:spMk id="13" creationId="{164D99EB-E0B7-D68B-AEA8-4BFED80EC427}"/>
          </ac:spMkLst>
        </pc:spChg>
        <pc:spChg chg="add mod">
          <ac:chgData name="Singleton, Alexander" userId="eebc576b-daec-4d7c-a7bd-a99093807202" providerId="ADAL" clId="{E8A54634-FF72-44A4-BF1A-42EC28B55B7B}" dt="2022-07-01T09:42:21.193" v="397" actId="14100"/>
          <ac:spMkLst>
            <pc:docMk/>
            <pc:sldMk cId="905211978" sldId="405"/>
            <ac:spMk id="15" creationId="{72E1A09E-AB50-4D8D-184B-20BC16012969}"/>
          </ac:spMkLst>
        </pc:spChg>
        <pc:spChg chg="add mod">
          <ac:chgData name="Singleton, Alexander" userId="eebc576b-daec-4d7c-a7bd-a99093807202" providerId="ADAL" clId="{E8A54634-FF72-44A4-BF1A-42EC28B55B7B}" dt="2022-07-01T08:28:34.955" v="258" actId="1076"/>
          <ac:spMkLst>
            <pc:docMk/>
            <pc:sldMk cId="905211978" sldId="405"/>
            <ac:spMk id="16" creationId="{C9E7CE43-FACB-ECF8-3B75-BD588B785728}"/>
          </ac:spMkLst>
        </pc:spChg>
        <pc:picChg chg="add del mod modCrop">
          <ac:chgData name="Singleton, Alexander" userId="eebc576b-daec-4d7c-a7bd-a99093807202" providerId="ADAL" clId="{E8A54634-FF72-44A4-BF1A-42EC28B55B7B}" dt="2022-07-01T08:23:07.572" v="241" actId="478"/>
          <ac:picMkLst>
            <pc:docMk/>
            <pc:sldMk cId="905211978" sldId="405"/>
            <ac:picMk id="4" creationId="{EB5D3799-E05D-9C3E-26B1-EEA43CB72C77}"/>
          </ac:picMkLst>
        </pc:picChg>
        <pc:picChg chg="add del mod">
          <ac:chgData name="Singleton, Alexander" userId="eebc576b-daec-4d7c-a7bd-a99093807202" providerId="ADAL" clId="{E8A54634-FF72-44A4-BF1A-42EC28B55B7B}" dt="2022-07-01T08:23:19.010" v="249"/>
          <ac:picMkLst>
            <pc:docMk/>
            <pc:sldMk cId="905211978" sldId="405"/>
            <ac:picMk id="5" creationId="{19BA791B-087B-96CA-33E0-0C080D5B48A8}"/>
          </ac:picMkLst>
        </pc:picChg>
        <pc:picChg chg="add del mod">
          <ac:chgData name="Singleton, Alexander" userId="eebc576b-daec-4d7c-a7bd-a99093807202" providerId="ADAL" clId="{E8A54634-FF72-44A4-BF1A-42EC28B55B7B}" dt="2022-07-01T08:23:19.010" v="249"/>
          <ac:picMkLst>
            <pc:docMk/>
            <pc:sldMk cId="905211978" sldId="405"/>
            <ac:picMk id="6" creationId="{E4A49D58-9DB7-749B-124F-F5BD37EA2BE5}"/>
          </ac:picMkLst>
        </pc:picChg>
        <pc:picChg chg="add del mod">
          <ac:chgData name="Singleton, Alexander" userId="eebc576b-daec-4d7c-a7bd-a99093807202" providerId="ADAL" clId="{E8A54634-FF72-44A4-BF1A-42EC28B55B7B}" dt="2022-07-01T08:23:19.010" v="249"/>
          <ac:picMkLst>
            <pc:docMk/>
            <pc:sldMk cId="905211978" sldId="405"/>
            <ac:picMk id="8" creationId="{A25BEB2E-4FC8-F097-BB43-D9165EE925E9}"/>
          </ac:picMkLst>
        </pc:picChg>
        <pc:picChg chg="add mod">
          <ac:chgData name="Singleton, Alexander" userId="eebc576b-daec-4d7c-a7bd-a99093807202" providerId="ADAL" clId="{E8A54634-FF72-44A4-BF1A-42EC28B55B7B}" dt="2022-07-01T08:40:17.551" v="262" actId="1076"/>
          <ac:picMkLst>
            <pc:docMk/>
            <pc:sldMk cId="905211978" sldId="405"/>
            <ac:picMk id="9" creationId="{3B3A405E-7EF4-5068-9914-2E918BE60913}"/>
          </ac:picMkLst>
        </pc:picChg>
        <pc:picChg chg="add mod">
          <ac:chgData name="Singleton, Alexander" userId="eebc576b-daec-4d7c-a7bd-a99093807202" providerId="ADAL" clId="{E8A54634-FF72-44A4-BF1A-42EC28B55B7B}" dt="2022-07-01T08:23:30.809" v="251" actId="1076"/>
          <ac:picMkLst>
            <pc:docMk/>
            <pc:sldMk cId="905211978" sldId="405"/>
            <ac:picMk id="12" creationId="{220D0E49-3625-1CCC-025A-FCC9F78FBEE0}"/>
          </ac:picMkLst>
        </pc:picChg>
        <pc:picChg chg="add mod">
          <ac:chgData name="Singleton, Alexander" userId="eebc576b-daec-4d7c-a7bd-a99093807202" providerId="ADAL" clId="{E8A54634-FF72-44A4-BF1A-42EC28B55B7B}" dt="2022-07-01T08:27:20.428" v="252" actId="1076"/>
          <ac:picMkLst>
            <pc:docMk/>
            <pc:sldMk cId="905211978" sldId="405"/>
            <ac:picMk id="14" creationId="{AB8DE90F-C72F-7538-6776-AA1E8225EB69}"/>
          </ac:picMkLst>
        </pc:picChg>
      </pc:sldChg>
      <pc:sldChg chg="addSp delSp modSp new del mod">
        <pc:chgData name="Singleton, Alexander" userId="eebc576b-daec-4d7c-a7bd-a99093807202" providerId="ADAL" clId="{E8A54634-FF72-44A4-BF1A-42EC28B55B7B}" dt="2022-07-07T06:45:44.301" v="2596" actId="47"/>
        <pc:sldMkLst>
          <pc:docMk/>
          <pc:sldMk cId="39116861" sldId="406"/>
        </pc:sldMkLst>
        <pc:spChg chg="mod">
          <ac:chgData name="Singleton, Alexander" userId="eebc576b-daec-4d7c-a7bd-a99093807202" providerId="ADAL" clId="{E8A54634-FF72-44A4-BF1A-42EC28B55B7B}" dt="2022-07-01T08:47:06.746" v="346" actId="20577"/>
          <ac:spMkLst>
            <pc:docMk/>
            <pc:sldMk cId="39116861" sldId="406"/>
            <ac:spMk id="2" creationId="{BED2BC4E-9B7F-E2D5-C5E3-3709EC493175}"/>
          </ac:spMkLst>
        </pc:spChg>
        <pc:spChg chg="del">
          <ac:chgData name="Singleton, Alexander" userId="eebc576b-daec-4d7c-a7bd-a99093807202" providerId="ADAL" clId="{E8A54634-FF72-44A4-BF1A-42EC28B55B7B}" dt="2022-07-01T08:46:45.250" v="328" actId="478"/>
          <ac:spMkLst>
            <pc:docMk/>
            <pc:sldMk cId="39116861" sldId="406"/>
            <ac:spMk id="3" creationId="{D4C62C0B-7088-36C4-A711-D6B1E1BD3F36}"/>
          </ac:spMkLst>
        </pc:spChg>
        <pc:spChg chg="add del mod">
          <ac:chgData name="Singleton, Alexander" userId="eebc576b-daec-4d7c-a7bd-a99093807202" providerId="ADAL" clId="{E8A54634-FF72-44A4-BF1A-42EC28B55B7B}" dt="2022-07-01T09:42:29.214" v="398" actId="478"/>
          <ac:spMkLst>
            <pc:docMk/>
            <pc:sldMk cId="39116861" sldId="406"/>
            <ac:spMk id="4" creationId="{911FFF63-DD59-75C7-B658-CCDF5FEF6B98}"/>
          </ac:spMkLst>
        </pc:spChg>
        <pc:spChg chg="add mod">
          <ac:chgData name="Singleton, Alexander" userId="eebc576b-daec-4d7c-a7bd-a99093807202" providerId="ADAL" clId="{E8A54634-FF72-44A4-BF1A-42EC28B55B7B}" dt="2022-07-01T09:42:29.459" v="399"/>
          <ac:spMkLst>
            <pc:docMk/>
            <pc:sldMk cId="39116861" sldId="406"/>
            <ac:spMk id="11" creationId="{30F05EB1-FAAC-6740-7FF5-7EF10F779A80}"/>
          </ac:spMkLst>
        </pc:spChg>
        <pc:picChg chg="add mod">
          <ac:chgData name="Singleton, Alexander" userId="eebc576b-daec-4d7c-a7bd-a99093807202" providerId="ADAL" clId="{E8A54634-FF72-44A4-BF1A-42EC28B55B7B}" dt="2022-07-01T09:32:19.860" v="386" actId="1076"/>
          <ac:picMkLst>
            <pc:docMk/>
            <pc:sldMk cId="39116861" sldId="406"/>
            <ac:picMk id="6" creationId="{FFF92EE2-D95A-54A4-70D8-48BEF2BE8CA7}"/>
          </ac:picMkLst>
        </pc:picChg>
        <pc:picChg chg="add del">
          <ac:chgData name="Singleton, Alexander" userId="eebc576b-daec-4d7c-a7bd-a99093807202" providerId="ADAL" clId="{E8A54634-FF72-44A4-BF1A-42EC28B55B7B}" dt="2022-07-01T09:29:43.252" v="378" actId="22"/>
          <ac:picMkLst>
            <pc:docMk/>
            <pc:sldMk cId="39116861" sldId="406"/>
            <ac:picMk id="8" creationId="{AAE8B3D9-53A4-371F-099F-EA70C9E2F505}"/>
          </ac:picMkLst>
        </pc:picChg>
        <pc:picChg chg="add mod">
          <ac:chgData name="Singleton, Alexander" userId="eebc576b-daec-4d7c-a7bd-a99093807202" providerId="ADAL" clId="{E8A54634-FF72-44A4-BF1A-42EC28B55B7B}" dt="2022-07-01T09:34:09.840" v="396" actId="1076"/>
          <ac:picMkLst>
            <pc:docMk/>
            <pc:sldMk cId="39116861" sldId="406"/>
            <ac:picMk id="10" creationId="{D328B415-DE07-27A3-DB46-91A372B8CAE2}"/>
          </ac:picMkLst>
        </pc:picChg>
      </pc:sldChg>
      <pc:sldChg chg="add del mod modShow">
        <pc:chgData name="Singleton, Alexander" userId="eebc576b-daec-4d7c-a7bd-a99093807202" providerId="ADAL" clId="{E8A54634-FF72-44A4-BF1A-42EC28B55B7B}" dt="2022-07-01T08:46:23.445" v="326" actId="47"/>
        <pc:sldMkLst>
          <pc:docMk/>
          <pc:sldMk cId="221939934" sldId="406"/>
        </pc:sldMkLst>
      </pc:sldChg>
      <pc:sldChg chg="delSp add del mod delAnim modShow">
        <pc:chgData name="Singleton, Alexander" userId="eebc576b-daec-4d7c-a7bd-a99093807202" providerId="ADAL" clId="{E8A54634-FF72-44A4-BF1A-42EC28B55B7B}" dt="2022-07-01T08:46:23.445" v="326" actId="47"/>
        <pc:sldMkLst>
          <pc:docMk/>
          <pc:sldMk cId="656273559" sldId="407"/>
        </pc:sldMkLst>
        <pc:spChg chg="del">
          <ac:chgData name="Singleton, Alexander" userId="eebc576b-daec-4d7c-a7bd-a99093807202" providerId="ADAL" clId="{E8A54634-FF72-44A4-BF1A-42EC28B55B7B}" dt="2022-07-01T08:46:04.275" v="325" actId="478"/>
          <ac:spMkLst>
            <pc:docMk/>
            <pc:sldMk cId="656273559" sldId="407"/>
            <ac:spMk id="6" creationId="{2F7A92C7-D0FA-4D25-819B-BF3271435A0B}"/>
          </ac:spMkLst>
        </pc:spChg>
      </pc:sldChg>
      <pc:sldChg chg="addSp delSp modSp mod">
        <pc:chgData name="Singleton, Alexander" userId="eebc576b-daec-4d7c-a7bd-a99093807202" providerId="ADAL" clId="{E8A54634-FF72-44A4-BF1A-42EC28B55B7B}" dt="2022-07-07T05:40:51.538" v="2586" actId="27636"/>
        <pc:sldMkLst>
          <pc:docMk/>
          <pc:sldMk cId="1397883808" sldId="407"/>
        </pc:sldMkLst>
        <pc:spChg chg="mod">
          <ac:chgData name="Singleton, Alexander" userId="eebc576b-daec-4d7c-a7bd-a99093807202" providerId="ADAL" clId="{E8A54634-FF72-44A4-BF1A-42EC28B55B7B}" dt="2022-07-05T13:22:20.459" v="2077" actId="1076"/>
          <ac:spMkLst>
            <pc:docMk/>
            <pc:sldMk cId="1397883808" sldId="407"/>
            <ac:spMk id="2" creationId="{80098464-1AB6-C60F-39E1-19DAEBEC092B}"/>
          </ac:spMkLst>
        </pc:spChg>
        <pc:spChg chg="mod">
          <ac:chgData name="Singleton, Alexander" userId="eebc576b-daec-4d7c-a7bd-a99093807202" providerId="ADAL" clId="{E8A54634-FF72-44A4-BF1A-42EC28B55B7B}" dt="2022-07-05T13:22:20.459" v="2077" actId="1076"/>
          <ac:spMkLst>
            <pc:docMk/>
            <pc:sldMk cId="1397883808" sldId="407"/>
            <ac:spMk id="3" creationId="{3CF4F5CF-AE7F-FC64-3688-7C8D74EE3550}"/>
          </ac:spMkLst>
        </pc:spChg>
        <pc:spChg chg="mod">
          <ac:chgData name="Singleton, Alexander" userId="eebc576b-daec-4d7c-a7bd-a99093807202" providerId="ADAL" clId="{E8A54634-FF72-44A4-BF1A-42EC28B55B7B}" dt="2022-07-07T05:40:51.538" v="2586" actId="27636"/>
          <ac:spMkLst>
            <pc:docMk/>
            <pc:sldMk cId="1397883808" sldId="407"/>
            <ac:spMk id="4" creationId="{FC2428A0-879A-D374-4C5A-5E7944B2D271}"/>
          </ac:spMkLst>
        </pc:spChg>
        <pc:spChg chg="mod">
          <ac:chgData name="Singleton, Alexander" userId="eebc576b-daec-4d7c-a7bd-a99093807202" providerId="ADAL" clId="{E8A54634-FF72-44A4-BF1A-42EC28B55B7B}" dt="2022-07-05T13:22:20.459" v="2077" actId="1076"/>
          <ac:spMkLst>
            <pc:docMk/>
            <pc:sldMk cId="1397883808" sldId="407"/>
            <ac:spMk id="6" creationId="{7CFF1834-DA82-13D9-8386-FBA4634F12EE}"/>
          </ac:spMkLst>
        </pc:spChg>
        <pc:spChg chg="mod">
          <ac:chgData name="Singleton, Alexander" userId="eebc576b-daec-4d7c-a7bd-a99093807202" providerId="ADAL" clId="{E8A54634-FF72-44A4-BF1A-42EC28B55B7B}" dt="2022-07-05T13:22:20.459" v="2077" actId="1076"/>
          <ac:spMkLst>
            <pc:docMk/>
            <pc:sldMk cId="1397883808" sldId="407"/>
            <ac:spMk id="8" creationId="{8ADAA6B8-7AC1-5E3D-36C0-FADD4915117C}"/>
          </ac:spMkLst>
        </pc:spChg>
        <pc:spChg chg="mod">
          <ac:chgData name="Singleton, Alexander" userId="eebc576b-daec-4d7c-a7bd-a99093807202" providerId="ADAL" clId="{E8A54634-FF72-44A4-BF1A-42EC28B55B7B}" dt="2022-07-05T13:22:20.459" v="2077" actId="1076"/>
          <ac:spMkLst>
            <pc:docMk/>
            <pc:sldMk cId="1397883808" sldId="407"/>
            <ac:spMk id="10" creationId="{1FFD4201-492A-8F06-C0D9-6EC203DF2C2B}"/>
          </ac:spMkLst>
        </pc:spChg>
        <pc:spChg chg="add del">
          <ac:chgData name="Singleton, Alexander" userId="eebc576b-daec-4d7c-a7bd-a99093807202" providerId="ADAL" clId="{E8A54634-FF72-44A4-BF1A-42EC28B55B7B}" dt="2022-07-05T13:22:11.971" v="2074" actId="478"/>
          <ac:spMkLst>
            <pc:docMk/>
            <pc:sldMk cId="1397883808" sldId="407"/>
            <ac:spMk id="14" creationId="{3B42335F-5466-DFBE-3B6D-1980880CFDA2}"/>
          </ac:spMkLst>
        </pc:spChg>
        <pc:picChg chg="mod">
          <ac:chgData name="Singleton, Alexander" userId="eebc576b-daec-4d7c-a7bd-a99093807202" providerId="ADAL" clId="{E8A54634-FF72-44A4-BF1A-42EC28B55B7B}" dt="2022-07-05T13:22:20.459" v="2077" actId="1076"/>
          <ac:picMkLst>
            <pc:docMk/>
            <pc:sldMk cId="1397883808" sldId="407"/>
            <ac:picMk id="5" creationId="{89AB2B51-C06C-32E3-29BD-20889F50250B}"/>
          </ac:picMkLst>
        </pc:picChg>
        <pc:picChg chg="mod">
          <ac:chgData name="Singleton, Alexander" userId="eebc576b-daec-4d7c-a7bd-a99093807202" providerId="ADAL" clId="{E8A54634-FF72-44A4-BF1A-42EC28B55B7B}" dt="2022-07-05T13:22:20.459" v="2077" actId="1076"/>
          <ac:picMkLst>
            <pc:docMk/>
            <pc:sldMk cId="1397883808" sldId="407"/>
            <ac:picMk id="7" creationId="{606DFC4C-60F4-5571-F821-9D954CF058A9}"/>
          </ac:picMkLst>
        </pc:picChg>
        <pc:picChg chg="mod">
          <ac:chgData name="Singleton, Alexander" userId="eebc576b-daec-4d7c-a7bd-a99093807202" providerId="ADAL" clId="{E8A54634-FF72-44A4-BF1A-42EC28B55B7B}" dt="2022-07-05T13:22:20.459" v="2077" actId="1076"/>
          <ac:picMkLst>
            <pc:docMk/>
            <pc:sldMk cId="1397883808" sldId="407"/>
            <ac:picMk id="9" creationId="{C87FAFE6-3A93-411F-85A4-74F522A1DB26}"/>
          </ac:picMkLst>
        </pc:picChg>
        <pc:picChg chg="add del">
          <ac:chgData name="Singleton, Alexander" userId="eebc576b-daec-4d7c-a7bd-a99093807202" providerId="ADAL" clId="{E8A54634-FF72-44A4-BF1A-42EC28B55B7B}" dt="2022-07-05T13:22:11.971" v="2074" actId="478"/>
          <ac:picMkLst>
            <pc:docMk/>
            <pc:sldMk cId="1397883808" sldId="407"/>
            <ac:picMk id="13" creationId="{02E7F7AF-C73A-1F94-2AF0-F9E78E598AFE}"/>
          </ac:picMkLst>
        </pc:picChg>
        <pc:picChg chg="mod">
          <ac:chgData name="Singleton, Alexander" userId="eebc576b-daec-4d7c-a7bd-a99093807202" providerId="ADAL" clId="{E8A54634-FF72-44A4-BF1A-42EC28B55B7B}" dt="2022-07-05T13:22:20.459" v="2077" actId="1076"/>
          <ac:picMkLst>
            <pc:docMk/>
            <pc:sldMk cId="1397883808" sldId="407"/>
            <ac:picMk id="17" creationId="{B1872C3F-7EB7-FDF7-BE69-8F6D25C6AFFA}"/>
          </ac:picMkLst>
        </pc:picChg>
        <pc:picChg chg="mod">
          <ac:chgData name="Singleton, Alexander" userId="eebc576b-daec-4d7c-a7bd-a99093807202" providerId="ADAL" clId="{E8A54634-FF72-44A4-BF1A-42EC28B55B7B}" dt="2022-07-05T13:22:20.459" v="2077" actId="1076"/>
          <ac:picMkLst>
            <pc:docMk/>
            <pc:sldMk cId="1397883808" sldId="407"/>
            <ac:picMk id="19" creationId="{4485F0FF-5394-00A6-894E-ECD5C66A1E21}"/>
          </ac:picMkLst>
        </pc:picChg>
        <pc:picChg chg="mod">
          <ac:chgData name="Singleton, Alexander" userId="eebc576b-daec-4d7c-a7bd-a99093807202" providerId="ADAL" clId="{E8A54634-FF72-44A4-BF1A-42EC28B55B7B}" dt="2022-07-05T13:22:20.459" v="2077" actId="1076"/>
          <ac:picMkLst>
            <pc:docMk/>
            <pc:sldMk cId="1397883808" sldId="407"/>
            <ac:picMk id="21" creationId="{C01509E6-A5B4-99A7-A166-AA72CE96AE07}"/>
          </ac:picMkLst>
        </pc:picChg>
        <pc:picChg chg="mod">
          <ac:chgData name="Singleton, Alexander" userId="eebc576b-daec-4d7c-a7bd-a99093807202" providerId="ADAL" clId="{E8A54634-FF72-44A4-BF1A-42EC28B55B7B}" dt="2022-07-05T13:22:20.459" v="2077" actId="1076"/>
          <ac:picMkLst>
            <pc:docMk/>
            <pc:sldMk cId="1397883808" sldId="407"/>
            <ac:picMk id="23" creationId="{423929AF-5368-602C-384D-8A411700E146}"/>
          </ac:picMkLst>
        </pc:picChg>
        <pc:picChg chg="add del">
          <ac:chgData name="Singleton, Alexander" userId="eebc576b-daec-4d7c-a7bd-a99093807202" providerId="ADAL" clId="{E8A54634-FF72-44A4-BF1A-42EC28B55B7B}" dt="2022-07-05T13:22:11.971" v="2074" actId="478"/>
          <ac:picMkLst>
            <pc:docMk/>
            <pc:sldMk cId="1397883808" sldId="407"/>
            <ac:picMk id="25" creationId="{9F52221B-2464-27EF-AE47-A03BD11D9DCE}"/>
          </ac:picMkLst>
        </pc:picChg>
      </pc:sldChg>
      <pc:sldChg chg="del">
        <pc:chgData name="Singleton, Alexander" userId="eebc576b-daec-4d7c-a7bd-a99093807202" providerId="ADAL" clId="{E8A54634-FF72-44A4-BF1A-42EC28B55B7B}" dt="2022-07-07T05:40:16.342" v="2567" actId="47"/>
        <pc:sldMkLst>
          <pc:docMk/>
          <pc:sldMk cId="1667287157" sldId="408"/>
        </pc:sldMkLst>
      </pc:sldChg>
      <pc:sldChg chg="add del">
        <pc:chgData name="Singleton, Alexander" userId="eebc576b-daec-4d7c-a7bd-a99093807202" providerId="ADAL" clId="{E8A54634-FF72-44A4-BF1A-42EC28B55B7B}" dt="2022-07-05T13:22:00.521" v="2073" actId="47"/>
        <pc:sldMkLst>
          <pc:docMk/>
          <pc:sldMk cId="381088073" sldId="409"/>
        </pc:sldMkLst>
      </pc:sldChg>
      <pc:sldChg chg="add del">
        <pc:chgData name="Singleton, Alexander" userId="eebc576b-daec-4d7c-a7bd-a99093807202" providerId="ADAL" clId="{E8A54634-FF72-44A4-BF1A-42EC28B55B7B}" dt="2022-07-05T13:22:00.521" v="2073" actId="47"/>
        <pc:sldMkLst>
          <pc:docMk/>
          <pc:sldMk cId="3395361451" sldId="413"/>
        </pc:sldMkLst>
      </pc:sldChg>
      <pc:sldChg chg="modSp mod">
        <pc:chgData name="Singleton, Alexander" userId="eebc576b-daec-4d7c-a7bd-a99093807202" providerId="ADAL" clId="{E8A54634-FF72-44A4-BF1A-42EC28B55B7B}" dt="2022-07-07T05:39:54" v="2566" actId="20577"/>
        <pc:sldMkLst>
          <pc:docMk/>
          <pc:sldMk cId="529523213" sldId="414"/>
        </pc:sldMkLst>
        <pc:spChg chg="mod">
          <ac:chgData name="Singleton, Alexander" userId="eebc576b-daec-4d7c-a7bd-a99093807202" providerId="ADAL" clId="{E8A54634-FF72-44A4-BF1A-42EC28B55B7B}" dt="2022-07-07T05:39:54" v="2566" actId="20577"/>
          <ac:spMkLst>
            <pc:docMk/>
            <pc:sldMk cId="529523213" sldId="414"/>
            <ac:spMk id="3" creationId="{A135B47D-3C52-78FC-9DAF-C359B9F6016A}"/>
          </ac:spMkLst>
        </pc:spChg>
      </pc:sldChg>
      <pc:sldChg chg="del">
        <pc:chgData name="Singleton, Alexander" userId="eebc576b-daec-4d7c-a7bd-a99093807202" providerId="ADAL" clId="{E8A54634-FF72-44A4-BF1A-42EC28B55B7B}" dt="2022-07-05T08:56:25.943" v="1025" actId="47"/>
        <pc:sldMkLst>
          <pc:docMk/>
          <pc:sldMk cId="2207578517" sldId="419"/>
        </pc:sldMkLst>
      </pc:sldChg>
      <pc:sldChg chg="addSp modSp mod">
        <pc:chgData name="Singleton, Alexander" userId="eebc576b-daec-4d7c-a7bd-a99093807202" providerId="ADAL" clId="{E8A54634-FF72-44A4-BF1A-42EC28B55B7B}" dt="2022-07-07T05:50:57.508" v="2593" actId="115"/>
        <pc:sldMkLst>
          <pc:docMk/>
          <pc:sldMk cId="1217180828" sldId="420"/>
        </pc:sldMkLst>
        <pc:spChg chg="mod">
          <ac:chgData name="Singleton, Alexander" userId="eebc576b-daec-4d7c-a7bd-a99093807202" providerId="ADAL" clId="{E8A54634-FF72-44A4-BF1A-42EC28B55B7B}" dt="2022-07-07T05:50:57.508" v="2593" actId="115"/>
          <ac:spMkLst>
            <pc:docMk/>
            <pc:sldMk cId="1217180828" sldId="420"/>
            <ac:spMk id="3" creationId="{1DC2AEDC-CDE7-8C04-481A-6EB73F0C1381}"/>
          </ac:spMkLst>
        </pc:spChg>
        <pc:picChg chg="add mod">
          <ac:chgData name="Singleton, Alexander" userId="eebc576b-daec-4d7c-a7bd-a99093807202" providerId="ADAL" clId="{E8A54634-FF72-44A4-BF1A-42EC28B55B7B}" dt="2022-07-07T05:50:37.093" v="2592" actId="1076"/>
          <ac:picMkLst>
            <pc:docMk/>
            <pc:sldMk cId="1217180828" sldId="420"/>
            <ac:picMk id="4" creationId="{4BDA902A-15F3-933E-7099-E58551BA9514}"/>
          </ac:picMkLst>
        </pc:picChg>
      </pc:sldChg>
      <pc:sldChg chg="modSp mod">
        <pc:chgData name="Singleton, Alexander" userId="eebc576b-daec-4d7c-a7bd-a99093807202" providerId="ADAL" clId="{E8A54634-FF72-44A4-BF1A-42EC28B55B7B}" dt="2022-07-05T06:37:52.352" v="496" actId="113"/>
        <pc:sldMkLst>
          <pc:docMk/>
          <pc:sldMk cId="2222474458" sldId="424"/>
        </pc:sldMkLst>
        <pc:spChg chg="mod">
          <ac:chgData name="Singleton, Alexander" userId="eebc576b-daec-4d7c-a7bd-a99093807202" providerId="ADAL" clId="{E8A54634-FF72-44A4-BF1A-42EC28B55B7B}" dt="2022-07-05T06:37:52.352" v="496" actId="113"/>
          <ac:spMkLst>
            <pc:docMk/>
            <pc:sldMk cId="2222474458" sldId="424"/>
            <ac:spMk id="3" creationId="{5F057F9A-04E9-18B9-E148-97A983E074A0}"/>
          </ac:spMkLst>
        </pc:spChg>
      </pc:sldChg>
      <pc:sldChg chg="modSp mod">
        <pc:chgData name="Singleton, Alexander" userId="eebc576b-daec-4d7c-a7bd-a99093807202" providerId="ADAL" clId="{E8A54634-FF72-44A4-BF1A-42EC28B55B7B}" dt="2022-07-05T06:43:27.388" v="559" actId="20577"/>
        <pc:sldMkLst>
          <pc:docMk/>
          <pc:sldMk cId="3322783527" sldId="425"/>
        </pc:sldMkLst>
        <pc:spChg chg="mod">
          <ac:chgData name="Singleton, Alexander" userId="eebc576b-daec-4d7c-a7bd-a99093807202" providerId="ADAL" clId="{E8A54634-FF72-44A4-BF1A-42EC28B55B7B}" dt="2022-07-05T06:43:27.388" v="559" actId="20577"/>
          <ac:spMkLst>
            <pc:docMk/>
            <pc:sldMk cId="3322783527" sldId="425"/>
            <ac:spMk id="3" creationId="{68BC2D31-F791-FC05-DF63-B4DBC00A572D}"/>
          </ac:spMkLst>
        </pc:spChg>
      </pc:sldChg>
      <pc:sldChg chg="addSp delSp modSp mod modClrScheme chgLayout">
        <pc:chgData name="Singleton, Alexander" userId="eebc576b-daec-4d7c-a7bd-a99093807202" providerId="ADAL" clId="{E8A54634-FF72-44A4-BF1A-42EC28B55B7B}" dt="2022-07-05T08:55:25.407" v="1024" actId="20577"/>
        <pc:sldMkLst>
          <pc:docMk/>
          <pc:sldMk cId="2808088566" sldId="426"/>
        </pc:sldMkLst>
        <pc:spChg chg="add del mod ord">
          <ac:chgData name="Singleton, Alexander" userId="eebc576b-daec-4d7c-a7bd-a99093807202" providerId="ADAL" clId="{E8A54634-FF72-44A4-BF1A-42EC28B55B7B}" dt="2022-07-05T07:33:38.425" v="783" actId="700"/>
          <ac:spMkLst>
            <pc:docMk/>
            <pc:sldMk cId="2808088566" sldId="426"/>
            <ac:spMk id="2" creationId="{8A9A0ACB-959A-1111-6A2E-5140DB2658A7}"/>
          </ac:spMkLst>
        </pc:spChg>
        <pc:spChg chg="del mod ord">
          <ac:chgData name="Singleton, Alexander" userId="eebc576b-daec-4d7c-a7bd-a99093807202" providerId="ADAL" clId="{E8A54634-FF72-44A4-BF1A-42EC28B55B7B}" dt="2022-07-05T07:31:52.949" v="780" actId="700"/>
          <ac:spMkLst>
            <pc:docMk/>
            <pc:sldMk cId="2808088566" sldId="426"/>
            <ac:spMk id="4" creationId="{E2FB1E4A-A398-BB86-90F6-A511E2DE3F6D}"/>
          </ac:spMkLst>
        </pc:spChg>
        <pc:spChg chg="del">
          <ac:chgData name="Singleton, Alexander" userId="eebc576b-daec-4d7c-a7bd-a99093807202" providerId="ADAL" clId="{E8A54634-FF72-44A4-BF1A-42EC28B55B7B}" dt="2022-07-05T07:31:52.949" v="780" actId="700"/>
          <ac:spMkLst>
            <pc:docMk/>
            <pc:sldMk cId="2808088566" sldId="426"/>
            <ac:spMk id="5" creationId="{B8D95CCD-2651-FE9F-E9A3-6C4F55DC90C6}"/>
          </ac:spMkLst>
        </pc:spChg>
        <pc:spChg chg="add mod ord">
          <ac:chgData name="Singleton, Alexander" userId="eebc576b-daec-4d7c-a7bd-a99093807202" providerId="ADAL" clId="{E8A54634-FF72-44A4-BF1A-42EC28B55B7B}" dt="2022-07-05T08:54:11.323" v="901" actId="20577"/>
          <ac:spMkLst>
            <pc:docMk/>
            <pc:sldMk cId="2808088566" sldId="426"/>
            <ac:spMk id="7" creationId="{454AAAFA-3DE3-F93D-9CA5-EE08AB7A1B35}"/>
          </ac:spMkLst>
        </pc:spChg>
        <pc:spChg chg="add mod ord">
          <ac:chgData name="Singleton, Alexander" userId="eebc576b-daec-4d7c-a7bd-a99093807202" providerId="ADAL" clId="{E8A54634-FF72-44A4-BF1A-42EC28B55B7B}" dt="2022-07-05T08:55:25.407" v="1024" actId="20577"/>
          <ac:spMkLst>
            <pc:docMk/>
            <pc:sldMk cId="2808088566" sldId="426"/>
            <ac:spMk id="8" creationId="{F718BC77-D39A-1020-9B77-E525BFA1932A}"/>
          </ac:spMkLst>
        </pc:spChg>
        <pc:picChg chg="add mod">
          <ac:chgData name="Singleton, Alexander" userId="eebc576b-daec-4d7c-a7bd-a99093807202" providerId="ADAL" clId="{E8A54634-FF72-44A4-BF1A-42EC28B55B7B}" dt="2022-07-05T07:35:05.127" v="864" actId="1076"/>
          <ac:picMkLst>
            <pc:docMk/>
            <pc:sldMk cId="2808088566" sldId="426"/>
            <ac:picMk id="6" creationId="{20F518BE-36C7-C00F-A621-2DC1A055E312}"/>
          </ac:picMkLst>
        </pc:picChg>
        <pc:picChg chg="add mod modCrop">
          <ac:chgData name="Singleton, Alexander" userId="eebc576b-daec-4d7c-a7bd-a99093807202" providerId="ADAL" clId="{E8A54634-FF72-44A4-BF1A-42EC28B55B7B}" dt="2022-07-05T08:53:02.829" v="870" actId="14100"/>
          <ac:picMkLst>
            <pc:docMk/>
            <pc:sldMk cId="2808088566" sldId="426"/>
            <ac:picMk id="10" creationId="{6034A913-7F36-B890-5DF1-FE94977E71C6}"/>
          </ac:picMkLst>
        </pc:picChg>
        <pc:picChg chg="add mod">
          <ac:chgData name="Singleton, Alexander" userId="eebc576b-daec-4d7c-a7bd-a99093807202" providerId="ADAL" clId="{E8A54634-FF72-44A4-BF1A-42EC28B55B7B}" dt="2022-07-05T08:53:54.346" v="887" actId="1076"/>
          <ac:picMkLst>
            <pc:docMk/>
            <pc:sldMk cId="2808088566" sldId="426"/>
            <ac:picMk id="12" creationId="{86FEFF16-C1E3-32EC-9423-364C71ED6ABF}"/>
          </ac:picMkLst>
        </pc:picChg>
        <pc:picChg chg="add mod">
          <ac:chgData name="Singleton, Alexander" userId="eebc576b-daec-4d7c-a7bd-a99093807202" providerId="ADAL" clId="{E8A54634-FF72-44A4-BF1A-42EC28B55B7B}" dt="2022-07-05T07:35:07.528" v="865" actId="1076"/>
          <ac:picMkLst>
            <pc:docMk/>
            <pc:sldMk cId="2808088566" sldId="426"/>
            <ac:picMk id="2050" creationId="{6D0079CA-5F20-12AB-7B8B-27D2020476F0}"/>
          </ac:picMkLst>
        </pc:picChg>
      </pc:sldChg>
      <pc:sldChg chg="addSp delSp modSp new mod modClrScheme chgLayout">
        <pc:chgData name="Singleton, Alexander" userId="eebc576b-daec-4d7c-a7bd-a99093807202" providerId="ADAL" clId="{E8A54634-FF72-44A4-BF1A-42EC28B55B7B}" dt="2022-07-05T07:00:23.373" v="731" actId="1076"/>
        <pc:sldMkLst>
          <pc:docMk/>
          <pc:sldMk cId="2058974314" sldId="427"/>
        </pc:sldMkLst>
        <pc:spChg chg="del">
          <ac:chgData name="Singleton, Alexander" userId="eebc576b-daec-4d7c-a7bd-a99093807202" providerId="ADAL" clId="{E8A54634-FF72-44A4-BF1A-42EC28B55B7B}" dt="2022-07-05T06:48:33.297" v="583" actId="700"/>
          <ac:spMkLst>
            <pc:docMk/>
            <pc:sldMk cId="2058974314" sldId="427"/>
            <ac:spMk id="2" creationId="{E89AB8DF-C668-1FAF-0829-C913745AEFA4}"/>
          </ac:spMkLst>
        </pc:spChg>
        <pc:spChg chg="del mod ord">
          <ac:chgData name="Singleton, Alexander" userId="eebc576b-daec-4d7c-a7bd-a99093807202" providerId="ADAL" clId="{E8A54634-FF72-44A4-BF1A-42EC28B55B7B}" dt="2022-07-05T06:48:33.297" v="583" actId="700"/>
          <ac:spMkLst>
            <pc:docMk/>
            <pc:sldMk cId="2058974314" sldId="427"/>
            <ac:spMk id="3" creationId="{ECF344A2-1B7D-5AE4-1EEA-2673C76D5854}"/>
          </ac:spMkLst>
        </pc:spChg>
        <pc:spChg chg="add mod ord">
          <ac:chgData name="Singleton, Alexander" userId="eebc576b-daec-4d7c-a7bd-a99093807202" providerId="ADAL" clId="{E8A54634-FF72-44A4-BF1A-42EC28B55B7B}" dt="2022-07-05T06:50:11.227" v="692" actId="20577"/>
          <ac:spMkLst>
            <pc:docMk/>
            <pc:sldMk cId="2058974314" sldId="427"/>
            <ac:spMk id="4" creationId="{8745AD25-FF78-C77A-993F-EEB208DA4AA8}"/>
          </ac:spMkLst>
        </pc:spChg>
        <pc:spChg chg="add mod ord">
          <ac:chgData name="Singleton, Alexander" userId="eebc576b-daec-4d7c-a7bd-a99093807202" providerId="ADAL" clId="{E8A54634-FF72-44A4-BF1A-42EC28B55B7B}" dt="2022-07-05T06:56:15.867" v="728" actId="20577"/>
          <ac:spMkLst>
            <pc:docMk/>
            <pc:sldMk cId="2058974314" sldId="427"/>
            <ac:spMk id="5" creationId="{7E7FD88E-508C-2FE0-ECBF-50BEE594A6E0}"/>
          </ac:spMkLst>
        </pc:spChg>
        <pc:graphicFrameChg chg="add del mod">
          <ac:chgData name="Singleton, Alexander" userId="eebc576b-daec-4d7c-a7bd-a99093807202" providerId="ADAL" clId="{E8A54634-FF72-44A4-BF1A-42EC28B55B7B}" dt="2022-07-05T06:54:08.742" v="697" actId="478"/>
          <ac:graphicFrameMkLst>
            <pc:docMk/>
            <pc:sldMk cId="2058974314" sldId="427"/>
            <ac:graphicFrameMk id="8" creationId="{CB343DA8-1616-2824-C047-9031D85401B2}"/>
          </ac:graphicFrameMkLst>
        </pc:graphicFrameChg>
        <pc:picChg chg="add del mod">
          <ac:chgData name="Singleton, Alexander" userId="eebc576b-daec-4d7c-a7bd-a99093807202" providerId="ADAL" clId="{E8A54634-FF72-44A4-BF1A-42EC28B55B7B}" dt="2022-07-05T06:53:40.075" v="695" actId="478"/>
          <ac:picMkLst>
            <pc:docMk/>
            <pc:sldMk cId="2058974314" sldId="427"/>
            <ac:picMk id="7" creationId="{DF82FE23-9653-8BE5-F5BA-56948FAA46E4}"/>
          </ac:picMkLst>
        </pc:picChg>
        <pc:picChg chg="add mod">
          <ac:chgData name="Singleton, Alexander" userId="eebc576b-daec-4d7c-a7bd-a99093807202" providerId="ADAL" clId="{E8A54634-FF72-44A4-BF1A-42EC28B55B7B}" dt="2022-07-05T07:00:23.373" v="731" actId="1076"/>
          <ac:picMkLst>
            <pc:docMk/>
            <pc:sldMk cId="2058974314" sldId="427"/>
            <ac:picMk id="10" creationId="{6EF13A76-98B3-6186-9C51-049B9D50387F}"/>
          </ac:picMkLst>
        </pc:picChg>
      </pc:sldChg>
      <pc:sldChg chg="addSp delSp modSp new mod modClrScheme chgLayout">
        <pc:chgData name="Singleton, Alexander" userId="eebc576b-daec-4d7c-a7bd-a99093807202" providerId="ADAL" clId="{E8A54634-FF72-44A4-BF1A-42EC28B55B7B}" dt="2022-07-05T09:21:52.098" v="1092" actId="1076"/>
        <pc:sldMkLst>
          <pc:docMk/>
          <pc:sldMk cId="3675067561" sldId="428"/>
        </pc:sldMkLst>
        <pc:spChg chg="del mod ord">
          <ac:chgData name="Singleton, Alexander" userId="eebc576b-daec-4d7c-a7bd-a99093807202" providerId="ADAL" clId="{E8A54634-FF72-44A4-BF1A-42EC28B55B7B}" dt="2022-07-05T08:57:55.827" v="1031" actId="700"/>
          <ac:spMkLst>
            <pc:docMk/>
            <pc:sldMk cId="3675067561" sldId="428"/>
            <ac:spMk id="2" creationId="{F5B6815F-9C4F-17C2-9D5C-590924C6DC4A}"/>
          </ac:spMkLst>
        </pc:spChg>
        <pc:spChg chg="del">
          <ac:chgData name="Singleton, Alexander" userId="eebc576b-daec-4d7c-a7bd-a99093807202" providerId="ADAL" clId="{E8A54634-FF72-44A4-BF1A-42EC28B55B7B}" dt="2022-07-05T08:57:55.827" v="1031" actId="700"/>
          <ac:spMkLst>
            <pc:docMk/>
            <pc:sldMk cId="3675067561" sldId="428"/>
            <ac:spMk id="3" creationId="{3E8B83BA-E3AD-2FF2-43F5-20CE428E3E98}"/>
          </ac:spMkLst>
        </pc:spChg>
        <pc:spChg chg="add mod ord">
          <ac:chgData name="Singleton, Alexander" userId="eebc576b-daec-4d7c-a7bd-a99093807202" providerId="ADAL" clId="{E8A54634-FF72-44A4-BF1A-42EC28B55B7B}" dt="2022-07-05T08:58:01.093" v="1032"/>
          <ac:spMkLst>
            <pc:docMk/>
            <pc:sldMk cId="3675067561" sldId="428"/>
            <ac:spMk id="4" creationId="{28034081-D331-11CF-0780-7AF968D309B9}"/>
          </ac:spMkLst>
        </pc:spChg>
        <pc:picChg chg="add mod">
          <ac:chgData name="Singleton, Alexander" userId="eebc576b-daec-4d7c-a7bd-a99093807202" providerId="ADAL" clId="{E8A54634-FF72-44A4-BF1A-42EC28B55B7B}" dt="2022-07-05T09:21:52.098" v="1092" actId="1076"/>
          <ac:picMkLst>
            <pc:docMk/>
            <pc:sldMk cId="3675067561" sldId="428"/>
            <ac:picMk id="6" creationId="{A2594D7C-20F0-4D6A-E42A-D7BCD1F41B5B}"/>
          </ac:picMkLst>
        </pc:picChg>
        <pc:picChg chg="add del mod">
          <ac:chgData name="Singleton, Alexander" userId="eebc576b-daec-4d7c-a7bd-a99093807202" providerId="ADAL" clId="{E8A54634-FF72-44A4-BF1A-42EC28B55B7B}" dt="2022-07-05T09:09:14.700" v="1057" actId="21"/>
          <ac:picMkLst>
            <pc:docMk/>
            <pc:sldMk cId="3675067561" sldId="428"/>
            <ac:picMk id="8" creationId="{1DE9CE4B-CE89-DF89-954E-209A52F29FAB}"/>
          </ac:picMkLst>
        </pc:picChg>
        <pc:picChg chg="add del mod">
          <ac:chgData name="Singleton, Alexander" userId="eebc576b-daec-4d7c-a7bd-a99093807202" providerId="ADAL" clId="{E8A54634-FF72-44A4-BF1A-42EC28B55B7B}" dt="2022-07-05T09:09:14.700" v="1057" actId="21"/>
          <ac:picMkLst>
            <pc:docMk/>
            <pc:sldMk cId="3675067561" sldId="428"/>
            <ac:picMk id="10" creationId="{44F168A6-6BF3-4C3A-03FA-C0D78038407D}"/>
          </ac:picMkLst>
        </pc:picChg>
        <pc:picChg chg="add del mod">
          <ac:chgData name="Singleton, Alexander" userId="eebc576b-daec-4d7c-a7bd-a99093807202" providerId="ADAL" clId="{E8A54634-FF72-44A4-BF1A-42EC28B55B7B}" dt="2022-07-05T09:09:14.700" v="1057" actId="21"/>
          <ac:picMkLst>
            <pc:docMk/>
            <pc:sldMk cId="3675067561" sldId="428"/>
            <ac:picMk id="12" creationId="{3E66C4F4-0F53-5BF7-A87C-80374DBC2816}"/>
          </ac:picMkLst>
        </pc:picChg>
        <pc:picChg chg="add del mod">
          <ac:chgData name="Singleton, Alexander" userId="eebc576b-daec-4d7c-a7bd-a99093807202" providerId="ADAL" clId="{E8A54634-FF72-44A4-BF1A-42EC28B55B7B}" dt="2022-07-05T09:09:14.700" v="1057" actId="21"/>
          <ac:picMkLst>
            <pc:docMk/>
            <pc:sldMk cId="3675067561" sldId="428"/>
            <ac:picMk id="14" creationId="{A628B2DC-C66F-CF41-E368-F5C0BF3F0D7A}"/>
          </ac:picMkLst>
        </pc:picChg>
        <pc:picChg chg="add del mod">
          <ac:chgData name="Singleton, Alexander" userId="eebc576b-daec-4d7c-a7bd-a99093807202" providerId="ADAL" clId="{E8A54634-FF72-44A4-BF1A-42EC28B55B7B}" dt="2022-07-05T09:09:14.700" v="1057" actId="21"/>
          <ac:picMkLst>
            <pc:docMk/>
            <pc:sldMk cId="3675067561" sldId="428"/>
            <ac:picMk id="16" creationId="{CA4D2994-CAD6-D187-79EF-3C0AAFAAAF13}"/>
          </ac:picMkLst>
        </pc:picChg>
        <pc:picChg chg="add del mod">
          <ac:chgData name="Singleton, Alexander" userId="eebc576b-daec-4d7c-a7bd-a99093807202" providerId="ADAL" clId="{E8A54634-FF72-44A4-BF1A-42EC28B55B7B}" dt="2022-07-05T09:10:09.643" v="1070" actId="478"/>
          <ac:picMkLst>
            <pc:docMk/>
            <pc:sldMk cId="3675067561" sldId="428"/>
            <ac:picMk id="17" creationId="{EA69D7D1-5AE3-0939-2859-81E275E01CD8}"/>
          </ac:picMkLst>
        </pc:picChg>
        <pc:picChg chg="add mod">
          <ac:chgData name="Singleton, Alexander" userId="eebc576b-daec-4d7c-a7bd-a99093807202" providerId="ADAL" clId="{E8A54634-FF72-44A4-BF1A-42EC28B55B7B}" dt="2022-07-05T09:14:22.857" v="1083" actId="1076"/>
          <ac:picMkLst>
            <pc:docMk/>
            <pc:sldMk cId="3675067561" sldId="428"/>
            <ac:picMk id="18" creationId="{3F6159C6-DBF5-89A1-B796-EDDB3B41313C}"/>
          </ac:picMkLst>
        </pc:picChg>
        <pc:picChg chg="add mod">
          <ac:chgData name="Singleton, Alexander" userId="eebc576b-daec-4d7c-a7bd-a99093807202" providerId="ADAL" clId="{E8A54634-FF72-44A4-BF1A-42EC28B55B7B}" dt="2022-07-05T09:14:18.433" v="1081" actId="1076"/>
          <ac:picMkLst>
            <pc:docMk/>
            <pc:sldMk cId="3675067561" sldId="428"/>
            <ac:picMk id="19" creationId="{3F199707-C912-8AA4-EF3D-588E8788AE35}"/>
          </ac:picMkLst>
        </pc:picChg>
        <pc:picChg chg="add mod">
          <ac:chgData name="Singleton, Alexander" userId="eebc576b-daec-4d7c-a7bd-a99093807202" providerId="ADAL" clId="{E8A54634-FF72-44A4-BF1A-42EC28B55B7B}" dt="2022-07-05T09:14:21.337" v="1082" actId="1076"/>
          <ac:picMkLst>
            <pc:docMk/>
            <pc:sldMk cId="3675067561" sldId="428"/>
            <ac:picMk id="20" creationId="{1FCEBD55-BE8D-30B4-DF7E-6AF7EFAF23BC}"/>
          </ac:picMkLst>
        </pc:picChg>
        <pc:picChg chg="add mod">
          <ac:chgData name="Singleton, Alexander" userId="eebc576b-daec-4d7c-a7bd-a99093807202" providerId="ADAL" clId="{E8A54634-FF72-44A4-BF1A-42EC28B55B7B}" dt="2022-07-05T09:21:36.414" v="1089" actId="1076"/>
          <ac:picMkLst>
            <pc:docMk/>
            <pc:sldMk cId="3675067561" sldId="428"/>
            <ac:picMk id="3074" creationId="{3610DD9F-82AD-306D-C618-22C9E8D89BAC}"/>
          </ac:picMkLst>
        </pc:picChg>
      </pc:sldChg>
      <pc:sldChg chg="addSp delSp modSp new add del mod">
        <pc:chgData name="Singleton, Alexander" userId="eebc576b-daec-4d7c-a7bd-a99093807202" providerId="ADAL" clId="{E8A54634-FF72-44A4-BF1A-42EC28B55B7B}" dt="2022-07-05T13:21:40.076" v="2072" actId="47"/>
        <pc:sldMkLst>
          <pc:docMk/>
          <pc:sldMk cId="4166686864" sldId="429"/>
        </pc:sldMkLst>
        <pc:spChg chg="del">
          <ac:chgData name="Singleton, Alexander" userId="eebc576b-daec-4d7c-a7bd-a99093807202" providerId="ADAL" clId="{E8A54634-FF72-44A4-BF1A-42EC28B55B7B}" dt="2022-07-05T09:09:21.291" v="1059" actId="478"/>
          <ac:spMkLst>
            <pc:docMk/>
            <pc:sldMk cId="4166686864" sldId="429"/>
            <ac:spMk id="2" creationId="{627C92AE-0765-D8B7-759E-D5368C0912D9}"/>
          </ac:spMkLst>
        </pc:spChg>
        <pc:picChg chg="add del mod">
          <ac:chgData name="Singleton, Alexander" userId="eebc576b-daec-4d7c-a7bd-a99093807202" providerId="ADAL" clId="{E8A54634-FF72-44A4-BF1A-42EC28B55B7B}" dt="2022-07-05T09:09:28.019" v="1062" actId="478"/>
          <ac:picMkLst>
            <pc:docMk/>
            <pc:sldMk cId="4166686864" sldId="429"/>
            <ac:picMk id="3" creationId="{3108A455-7EFF-8A9F-ABBB-414D5DC26A78}"/>
          </ac:picMkLst>
        </pc:picChg>
        <pc:picChg chg="add del mod">
          <ac:chgData name="Singleton, Alexander" userId="eebc576b-daec-4d7c-a7bd-a99093807202" providerId="ADAL" clId="{E8A54634-FF72-44A4-BF1A-42EC28B55B7B}" dt="2022-07-05T09:10:01.298" v="1067" actId="21"/>
          <ac:picMkLst>
            <pc:docMk/>
            <pc:sldMk cId="4166686864" sldId="429"/>
            <ac:picMk id="4" creationId="{6B09C626-323B-36C9-BF58-0AE656A060E7}"/>
          </ac:picMkLst>
        </pc:picChg>
        <pc:picChg chg="add del mod">
          <ac:chgData name="Singleton, Alexander" userId="eebc576b-daec-4d7c-a7bd-a99093807202" providerId="ADAL" clId="{E8A54634-FF72-44A4-BF1A-42EC28B55B7B}" dt="2022-07-05T09:10:01.298" v="1067" actId="21"/>
          <ac:picMkLst>
            <pc:docMk/>
            <pc:sldMk cId="4166686864" sldId="429"/>
            <ac:picMk id="5" creationId="{32ADF3F0-75C8-8547-A2B0-6C39D54C27E6}"/>
          </ac:picMkLst>
        </pc:picChg>
        <pc:picChg chg="add del mod">
          <ac:chgData name="Singleton, Alexander" userId="eebc576b-daec-4d7c-a7bd-a99093807202" providerId="ADAL" clId="{E8A54634-FF72-44A4-BF1A-42EC28B55B7B}" dt="2022-07-05T09:10:01.298" v="1067" actId="21"/>
          <ac:picMkLst>
            <pc:docMk/>
            <pc:sldMk cId="4166686864" sldId="429"/>
            <ac:picMk id="6" creationId="{76B78BFF-A72F-E1FE-E435-AB14E533B724}"/>
          </ac:picMkLst>
        </pc:picChg>
        <pc:picChg chg="add del mod">
          <ac:chgData name="Singleton, Alexander" userId="eebc576b-daec-4d7c-a7bd-a99093807202" providerId="ADAL" clId="{E8A54634-FF72-44A4-BF1A-42EC28B55B7B}" dt="2022-07-05T09:10:01.298" v="1067" actId="21"/>
          <ac:picMkLst>
            <pc:docMk/>
            <pc:sldMk cId="4166686864" sldId="429"/>
            <ac:picMk id="7" creationId="{1765FA3C-B9BC-9FEE-1E35-3AD69CBFB9E0}"/>
          </ac:picMkLst>
        </pc:picChg>
      </pc:sldChg>
      <pc:sldChg chg="modSp add mod chgLayout">
        <pc:chgData name="Singleton, Alexander" userId="eebc576b-daec-4d7c-a7bd-a99093807202" providerId="ADAL" clId="{E8A54634-FF72-44A4-BF1A-42EC28B55B7B}" dt="2022-07-05T09:38:18.816" v="1307" actId="700"/>
        <pc:sldMkLst>
          <pc:docMk/>
          <pc:sldMk cId="4126718605" sldId="430"/>
        </pc:sldMkLst>
        <pc:spChg chg="mod ord">
          <ac:chgData name="Singleton, Alexander" userId="eebc576b-daec-4d7c-a7bd-a99093807202" providerId="ADAL" clId="{E8A54634-FF72-44A4-BF1A-42EC28B55B7B}" dt="2022-07-05T09:38:18.816" v="1307" actId="700"/>
          <ac:spMkLst>
            <pc:docMk/>
            <pc:sldMk cId="4126718605" sldId="430"/>
            <ac:spMk id="2" creationId="{7E5A094F-78E0-5B71-C8CB-AFE8BA8038A1}"/>
          </ac:spMkLst>
        </pc:spChg>
        <pc:spChg chg="mod ord">
          <ac:chgData name="Singleton, Alexander" userId="eebc576b-daec-4d7c-a7bd-a99093807202" providerId="ADAL" clId="{E8A54634-FF72-44A4-BF1A-42EC28B55B7B}" dt="2022-07-05T09:38:18.816" v="1307" actId="700"/>
          <ac:spMkLst>
            <pc:docMk/>
            <pc:sldMk cId="4126718605" sldId="430"/>
            <ac:spMk id="3" creationId="{68BC2D31-F791-FC05-DF63-B4DBC00A572D}"/>
          </ac:spMkLst>
        </pc:spChg>
      </pc:sldChg>
      <pc:sldChg chg="addSp delSp modSp new mod modClrScheme chgLayout">
        <pc:chgData name="Singleton, Alexander" userId="eebc576b-daec-4d7c-a7bd-a99093807202" providerId="ADAL" clId="{E8A54634-FF72-44A4-BF1A-42EC28B55B7B}" dt="2022-07-07T07:04:54.254" v="2604" actId="20577"/>
        <pc:sldMkLst>
          <pc:docMk/>
          <pc:sldMk cId="2292608659" sldId="431"/>
        </pc:sldMkLst>
        <pc:spChg chg="del">
          <ac:chgData name="Singleton, Alexander" userId="eebc576b-daec-4d7c-a7bd-a99093807202" providerId="ADAL" clId="{E8A54634-FF72-44A4-BF1A-42EC28B55B7B}" dt="2022-07-05T09:48:25.669" v="1344" actId="700"/>
          <ac:spMkLst>
            <pc:docMk/>
            <pc:sldMk cId="2292608659" sldId="431"/>
            <ac:spMk id="2" creationId="{70D630FD-3A8C-00DC-6788-034807440F17}"/>
          </ac:spMkLst>
        </pc:spChg>
        <pc:spChg chg="del mod ord">
          <ac:chgData name="Singleton, Alexander" userId="eebc576b-daec-4d7c-a7bd-a99093807202" providerId="ADAL" clId="{E8A54634-FF72-44A4-BF1A-42EC28B55B7B}" dt="2022-07-05T09:48:25.669" v="1344" actId="700"/>
          <ac:spMkLst>
            <pc:docMk/>
            <pc:sldMk cId="2292608659" sldId="431"/>
            <ac:spMk id="3" creationId="{BC38C122-2F97-0E0D-18D8-E07A2990DF66}"/>
          </ac:spMkLst>
        </pc:spChg>
        <pc:spChg chg="add mod ord">
          <ac:chgData name="Singleton, Alexander" userId="eebc576b-daec-4d7c-a7bd-a99093807202" providerId="ADAL" clId="{E8A54634-FF72-44A4-BF1A-42EC28B55B7B}" dt="2022-07-05T10:55:31.162" v="1384" actId="700"/>
          <ac:spMkLst>
            <pc:docMk/>
            <pc:sldMk cId="2292608659" sldId="431"/>
            <ac:spMk id="4" creationId="{F177343F-439E-5B50-B61F-59F89C6D1778}"/>
          </ac:spMkLst>
        </pc:spChg>
        <pc:spChg chg="add mod ord">
          <ac:chgData name="Singleton, Alexander" userId="eebc576b-daec-4d7c-a7bd-a99093807202" providerId="ADAL" clId="{E8A54634-FF72-44A4-BF1A-42EC28B55B7B}" dt="2022-07-07T07:04:54.254" v="2604" actId="20577"/>
          <ac:spMkLst>
            <pc:docMk/>
            <pc:sldMk cId="2292608659" sldId="431"/>
            <ac:spMk id="6" creationId="{FC7FBCDB-B7FA-45D7-7B93-A120FC5A6AE7}"/>
          </ac:spMkLst>
        </pc:spChg>
        <pc:spChg chg="add del mod">
          <ac:chgData name="Singleton, Alexander" userId="eebc576b-daec-4d7c-a7bd-a99093807202" providerId="ADAL" clId="{E8A54634-FF72-44A4-BF1A-42EC28B55B7B}" dt="2022-07-05T13:05:30.502" v="1907" actId="478"/>
          <ac:spMkLst>
            <pc:docMk/>
            <pc:sldMk cId="2292608659" sldId="431"/>
            <ac:spMk id="9" creationId="{E94F5C76-C358-974E-1195-ED73CFD2A858}"/>
          </ac:spMkLst>
        </pc:spChg>
        <pc:spChg chg="add del mod">
          <ac:chgData name="Singleton, Alexander" userId="eebc576b-daec-4d7c-a7bd-a99093807202" providerId="ADAL" clId="{E8A54634-FF72-44A4-BF1A-42EC28B55B7B}" dt="2022-07-05T13:05:30.502" v="1907" actId="478"/>
          <ac:spMkLst>
            <pc:docMk/>
            <pc:sldMk cId="2292608659" sldId="431"/>
            <ac:spMk id="10" creationId="{494C2A88-5904-E5C0-216A-6FEA8C0803F0}"/>
          </ac:spMkLst>
        </pc:spChg>
        <pc:spChg chg="add mod">
          <ac:chgData name="Singleton, Alexander" userId="eebc576b-daec-4d7c-a7bd-a99093807202" providerId="ADAL" clId="{E8A54634-FF72-44A4-BF1A-42EC28B55B7B}" dt="2022-07-05T13:19:30.662" v="1977" actId="1076"/>
          <ac:spMkLst>
            <pc:docMk/>
            <pc:sldMk cId="2292608659" sldId="431"/>
            <ac:spMk id="18" creationId="{300AF5CB-18FD-7DAA-0D3E-AA296418FB6D}"/>
          </ac:spMkLst>
        </pc:spChg>
        <pc:graphicFrameChg chg="add mod modGraphic">
          <ac:chgData name="Singleton, Alexander" userId="eebc576b-daec-4d7c-a7bd-a99093807202" providerId="ADAL" clId="{E8A54634-FF72-44A4-BF1A-42EC28B55B7B}" dt="2022-07-05T13:05:42.643" v="1909" actId="1076"/>
          <ac:graphicFrameMkLst>
            <pc:docMk/>
            <pc:sldMk cId="2292608659" sldId="431"/>
            <ac:graphicFrameMk id="5" creationId="{48E461B4-FC8B-A7D2-0D09-1E459960C144}"/>
          </ac:graphicFrameMkLst>
        </pc:graphicFrameChg>
        <pc:picChg chg="add del mod">
          <ac:chgData name="Singleton, Alexander" userId="eebc576b-daec-4d7c-a7bd-a99093807202" providerId="ADAL" clId="{E8A54634-FF72-44A4-BF1A-42EC28B55B7B}" dt="2022-07-05T13:05:25.236" v="1906" actId="478"/>
          <ac:picMkLst>
            <pc:docMk/>
            <pc:sldMk cId="2292608659" sldId="431"/>
            <ac:picMk id="7" creationId="{AF9A593E-21C6-CB30-A53E-DAAFF0D8752B}"/>
          </ac:picMkLst>
        </pc:picChg>
        <pc:picChg chg="add del mod">
          <ac:chgData name="Singleton, Alexander" userId="eebc576b-daec-4d7c-a7bd-a99093807202" providerId="ADAL" clId="{E8A54634-FF72-44A4-BF1A-42EC28B55B7B}" dt="2022-07-05T13:05:32.265" v="1908" actId="478"/>
          <ac:picMkLst>
            <pc:docMk/>
            <pc:sldMk cId="2292608659" sldId="431"/>
            <ac:picMk id="8" creationId="{CAE6F044-FF1E-E2A6-AA7E-6DC8141257D5}"/>
          </ac:picMkLst>
        </pc:picChg>
        <pc:picChg chg="add del mod">
          <ac:chgData name="Singleton, Alexander" userId="eebc576b-daec-4d7c-a7bd-a99093807202" providerId="ADAL" clId="{E8A54634-FF72-44A4-BF1A-42EC28B55B7B}" dt="2022-07-05T13:19:05.417" v="1971" actId="478"/>
          <ac:picMkLst>
            <pc:docMk/>
            <pc:sldMk cId="2292608659" sldId="431"/>
            <ac:picMk id="12" creationId="{EE17F25A-238F-C38E-C03B-3FF04F6DCFF7}"/>
          </ac:picMkLst>
        </pc:picChg>
        <pc:picChg chg="add mod">
          <ac:chgData name="Singleton, Alexander" userId="eebc576b-daec-4d7c-a7bd-a99093807202" providerId="ADAL" clId="{E8A54634-FF72-44A4-BF1A-42EC28B55B7B}" dt="2022-07-05T11:09:26.730" v="1591" actId="1076"/>
          <ac:picMkLst>
            <pc:docMk/>
            <pc:sldMk cId="2292608659" sldId="431"/>
            <ac:picMk id="14" creationId="{8A8547F2-F1A6-9111-2FF5-A1C7413EEE5F}"/>
          </ac:picMkLst>
        </pc:picChg>
        <pc:picChg chg="add del mod">
          <ac:chgData name="Singleton, Alexander" userId="eebc576b-daec-4d7c-a7bd-a99093807202" providerId="ADAL" clId="{E8A54634-FF72-44A4-BF1A-42EC28B55B7B}" dt="2022-07-05T13:18:49.263" v="1969" actId="478"/>
          <ac:picMkLst>
            <pc:docMk/>
            <pc:sldMk cId="2292608659" sldId="431"/>
            <ac:picMk id="16" creationId="{E6290FE0-8581-5306-E8AE-812043C82EE7}"/>
          </ac:picMkLst>
        </pc:picChg>
      </pc:sldChg>
      <pc:sldChg chg="modSp new del mod">
        <pc:chgData name="Singleton, Alexander" userId="eebc576b-daec-4d7c-a7bd-a99093807202" providerId="ADAL" clId="{E8A54634-FF72-44A4-BF1A-42EC28B55B7B}" dt="2022-07-05T09:41:04.801" v="1337" actId="680"/>
        <pc:sldMkLst>
          <pc:docMk/>
          <pc:sldMk cId="2578424214" sldId="431"/>
        </pc:sldMkLst>
        <pc:spChg chg="mod">
          <ac:chgData name="Singleton, Alexander" userId="eebc576b-daec-4d7c-a7bd-a99093807202" providerId="ADAL" clId="{E8A54634-FF72-44A4-BF1A-42EC28B55B7B}" dt="2022-07-05T09:41:04.407" v="1336" actId="20577"/>
          <ac:spMkLst>
            <pc:docMk/>
            <pc:sldMk cId="2578424214" sldId="431"/>
            <ac:spMk id="2" creationId="{03F005C6-1917-AA3E-F956-A6A35FB2469E}"/>
          </ac:spMkLst>
        </pc:spChg>
      </pc:sldChg>
      <pc:sldChg chg="addSp delSp modSp new mod">
        <pc:chgData name="Singleton, Alexander" userId="eebc576b-daec-4d7c-a7bd-a99093807202" providerId="ADAL" clId="{E8A54634-FF72-44A4-BF1A-42EC28B55B7B}" dt="2022-07-05T13:02:20.359" v="1886" actId="20577"/>
        <pc:sldMkLst>
          <pc:docMk/>
          <pc:sldMk cId="928794675" sldId="432"/>
        </pc:sldMkLst>
        <pc:spChg chg="mod">
          <ac:chgData name="Singleton, Alexander" userId="eebc576b-daec-4d7c-a7bd-a99093807202" providerId="ADAL" clId="{E8A54634-FF72-44A4-BF1A-42EC28B55B7B}" dt="2022-07-05T13:02:20.359" v="1886" actId="20577"/>
          <ac:spMkLst>
            <pc:docMk/>
            <pc:sldMk cId="928794675" sldId="432"/>
            <ac:spMk id="2" creationId="{E0BEA861-5696-4196-08F4-013ED23F5E39}"/>
          </ac:spMkLst>
        </pc:spChg>
        <pc:spChg chg="del">
          <ac:chgData name="Singleton, Alexander" userId="eebc576b-daec-4d7c-a7bd-a99093807202" providerId="ADAL" clId="{E8A54634-FF72-44A4-BF1A-42EC28B55B7B}" dt="2022-07-05T12:28:00.590" v="1619" actId="478"/>
          <ac:spMkLst>
            <pc:docMk/>
            <pc:sldMk cId="928794675" sldId="432"/>
            <ac:spMk id="3" creationId="{C983F830-CE29-B178-5E14-A2182FC0C3AC}"/>
          </ac:spMkLst>
        </pc:spChg>
        <pc:spChg chg="add mod">
          <ac:chgData name="Singleton, Alexander" userId="eebc576b-daec-4d7c-a7bd-a99093807202" providerId="ADAL" clId="{E8A54634-FF72-44A4-BF1A-42EC28B55B7B}" dt="2022-07-05T12:31:39.160" v="1658" actId="1076"/>
          <ac:spMkLst>
            <pc:docMk/>
            <pc:sldMk cId="928794675" sldId="432"/>
            <ac:spMk id="11" creationId="{C474596C-D791-0269-D671-0D4DB9BE6331}"/>
          </ac:spMkLst>
        </pc:spChg>
        <pc:picChg chg="add del mod">
          <ac:chgData name="Singleton, Alexander" userId="eebc576b-daec-4d7c-a7bd-a99093807202" providerId="ADAL" clId="{E8A54634-FF72-44A4-BF1A-42EC28B55B7B}" dt="2022-07-05T12:30:08.545" v="1643" actId="478"/>
          <ac:picMkLst>
            <pc:docMk/>
            <pc:sldMk cId="928794675" sldId="432"/>
            <ac:picMk id="5" creationId="{61B4E80F-6081-3174-1277-87261DFDE198}"/>
          </ac:picMkLst>
        </pc:picChg>
        <pc:picChg chg="add mod">
          <ac:chgData name="Singleton, Alexander" userId="eebc576b-daec-4d7c-a7bd-a99093807202" providerId="ADAL" clId="{E8A54634-FF72-44A4-BF1A-42EC28B55B7B}" dt="2022-07-05T12:30:14.193" v="1646" actId="1076"/>
          <ac:picMkLst>
            <pc:docMk/>
            <pc:sldMk cId="928794675" sldId="432"/>
            <ac:picMk id="7" creationId="{9C4B0F7F-7CCD-A70A-BA6F-6D1FBA07C10D}"/>
          </ac:picMkLst>
        </pc:picChg>
        <pc:picChg chg="add mod">
          <ac:chgData name="Singleton, Alexander" userId="eebc576b-daec-4d7c-a7bd-a99093807202" providerId="ADAL" clId="{E8A54634-FF72-44A4-BF1A-42EC28B55B7B}" dt="2022-07-05T12:31:06.289" v="1651" actId="1076"/>
          <ac:picMkLst>
            <pc:docMk/>
            <pc:sldMk cId="928794675" sldId="432"/>
            <ac:picMk id="9" creationId="{41FABAF1-1B6A-89D5-A080-36A5CFB6374B}"/>
          </ac:picMkLst>
        </pc:picChg>
        <pc:picChg chg="add mod">
          <ac:chgData name="Singleton, Alexander" userId="eebc576b-daec-4d7c-a7bd-a99093807202" providerId="ADAL" clId="{E8A54634-FF72-44A4-BF1A-42EC28B55B7B}" dt="2022-07-05T12:32:17.807" v="1660" actId="1076"/>
          <ac:picMkLst>
            <pc:docMk/>
            <pc:sldMk cId="928794675" sldId="432"/>
            <ac:picMk id="12" creationId="{375AE3F4-0A17-CC71-5E9E-E2380B5C0382}"/>
          </ac:picMkLst>
        </pc:picChg>
      </pc:sldChg>
      <pc:sldChg chg="addSp delSp modSp new mod">
        <pc:chgData name="Singleton, Alexander" userId="eebc576b-daec-4d7c-a7bd-a99093807202" providerId="ADAL" clId="{E8A54634-FF72-44A4-BF1A-42EC28B55B7B}" dt="2022-07-05T13:02:26.178" v="1905" actId="20577"/>
        <pc:sldMkLst>
          <pc:docMk/>
          <pc:sldMk cId="1569309450" sldId="433"/>
        </pc:sldMkLst>
        <pc:spChg chg="mod">
          <ac:chgData name="Singleton, Alexander" userId="eebc576b-daec-4d7c-a7bd-a99093807202" providerId="ADAL" clId="{E8A54634-FF72-44A4-BF1A-42EC28B55B7B}" dt="2022-07-05T13:02:26.178" v="1905" actId="20577"/>
          <ac:spMkLst>
            <pc:docMk/>
            <pc:sldMk cId="1569309450" sldId="433"/>
            <ac:spMk id="2" creationId="{46602F10-A723-D656-08CA-4FA341F32EEC}"/>
          </ac:spMkLst>
        </pc:spChg>
        <pc:spChg chg="mod">
          <ac:chgData name="Singleton, Alexander" userId="eebc576b-daec-4d7c-a7bd-a99093807202" providerId="ADAL" clId="{E8A54634-FF72-44A4-BF1A-42EC28B55B7B}" dt="2022-07-05T12:59:43.355" v="1857" actId="20577"/>
          <ac:spMkLst>
            <pc:docMk/>
            <pc:sldMk cId="1569309450" sldId="433"/>
            <ac:spMk id="3" creationId="{296BD023-5853-A3AC-1575-D33795FD24BA}"/>
          </ac:spMkLst>
        </pc:spChg>
        <pc:spChg chg="add del">
          <ac:chgData name="Singleton, Alexander" userId="eebc576b-daec-4d7c-a7bd-a99093807202" providerId="ADAL" clId="{E8A54634-FF72-44A4-BF1A-42EC28B55B7B}" dt="2022-07-05T12:46:21.842" v="1757" actId="22"/>
          <ac:spMkLst>
            <pc:docMk/>
            <pc:sldMk cId="1569309450" sldId="433"/>
            <ac:spMk id="7" creationId="{F675E181-B964-D64C-2987-C9EBDA54D7A1}"/>
          </ac:spMkLst>
        </pc:spChg>
        <pc:spChg chg="add mod">
          <ac:chgData name="Singleton, Alexander" userId="eebc576b-daec-4d7c-a7bd-a99093807202" providerId="ADAL" clId="{E8A54634-FF72-44A4-BF1A-42EC28B55B7B}" dt="2022-07-05T12:59:07.699" v="1827" actId="1076"/>
          <ac:spMkLst>
            <pc:docMk/>
            <pc:sldMk cId="1569309450" sldId="433"/>
            <ac:spMk id="12" creationId="{825848C7-C17C-6B4F-3ECA-9D45151C9AA9}"/>
          </ac:spMkLst>
        </pc:spChg>
        <pc:spChg chg="add mod">
          <ac:chgData name="Singleton, Alexander" userId="eebc576b-daec-4d7c-a7bd-a99093807202" providerId="ADAL" clId="{E8A54634-FF72-44A4-BF1A-42EC28B55B7B}" dt="2022-07-05T12:59:21.140" v="1835" actId="1076"/>
          <ac:spMkLst>
            <pc:docMk/>
            <pc:sldMk cId="1569309450" sldId="433"/>
            <ac:spMk id="13" creationId="{C3984932-E9CA-9C74-2050-B73DCAB6D296}"/>
          </ac:spMkLst>
        </pc:spChg>
        <pc:spChg chg="add mod">
          <ac:chgData name="Singleton, Alexander" userId="eebc576b-daec-4d7c-a7bd-a99093807202" providerId="ADAL" clId="{E8A54634-FF72-44A4-BF1A-42EC28B55B7B}" dt="2022-07-05T12:59:30.660" v="1841" actId="20577"/>
          <ac:spMkLst>
            <pc:docMk/>
            <pc:sldMk cId="1569309450" sldId="433"/>
            <ac:spMk id="14" creationId="{84F35E0B-1B28-16D6-96CC-19F27C233D20}"/>
          </ac:spMkLst>
        </pc:spChg>
        <pc:picChg chg="add mod">
          <ac:chgData name="Singleton, Alexander" userId="eebc576b-daec-4d7c-a7bd-a99093807202" providerId="ADAL" clId="{E8A54634-FF72-44A4-BF1A-42EC28B55B7B}" dt="2022-07-05T12:37:52.280" v="1686" actId="14100"/>
          <ac:picMkLst>
            <pc:docMk/>
            <pc:sldMk cId="1569309450" sldId="433"/>
            <ac:picMk id="5" creationId="{2B55CADE-55C7-581B-4275-90E71646840A}"/>
          </ac:picMkLst>
        </pc:picChg>
        <pc:picChg chg="add mod">
          <ac:chgData name="Singleton, Alexander" userId="eebc576b-daec-4d7c-a7bd-a99093807202" providerId="ADAL" clId="{E8A54634-FF72-44A4-BF1A-42EC28B55B7B}" dt="2022-07-05T12:48:47.579" v="1759" actId="1076"/>
          <ac:picMkLst>
            <pc:docMk/>
            <pc:sldMk cId="1569309450" sldId="433"/>
            <ac:picMk id="9" creationId="{CFFD81ED-CD6A-487F-ADD2-758874D1F1FC}"/>
          </ac:picMkLst>
        </pc:picChg>
        <pc:picChg chg="add mod">
          <ac:chgData name="Singleton, Alexander" userId="eebc576b-daec-4d7c-a7bd-a99093807202" providerId="ADAL" clId="{E8A54634-FF72-44A4-BF1A-42EC28B55B7B}" dt="2022-07-05T12:57:23.684" v="1819" actId="1076"/>
          <ac:picMkLst>
            <pc:docMk/>
            <pc:sldMk cId="1569309450" sldId="433"/>
            <ac:picMk id="5122" creationId="{90872141-E632-8005-6FEC-0733217B0118}"/>
          </ac:picMkLst>
        </pc:picChg>
      </pc:sldChg>
      <pc:sldChg chg="addSp modSp new mod">
        <pc:chgData name="Singleton, Alexander" userId="eebc576b-daec-4d7c-a7bd-a99093807202" providerId="ADAL" clId="{E8A54634-FF72-44A4-BF1A-42EC28B55B7B}" dt="2022-07-05T13:16:16.788" v="1965" actId="20577"/>
        <pc:sldMkLst>
          <pc:docMk/>
          <pc:sldMk cId="3470023968" sldId="434"/>
        </pc:sldMkLst>
        <pc:spChg chg="mod">
          <ac:chgData name="Singleton, Alexander" userId="eebc576b-daec-4d7c-a7bd-a99093807202" providerId="ADAL" clId="{E8A54634-FF72-44A4-BF1A-42EC28B55B7B}" dt="2022-07-05T13:15:27.496" v="1951" actId="20577"/>
          <ac:spMkLst>
            <pc:docMk/>
            <pc:sldMk cId="3470023968" sldId="434"/>
            <ac:spMk id="2" creationId="{91A94964-8EF7-4048-5D4A-99B4BFE4CBA0}"/>
          </ac:spMkLst>
        </pc:spChg>
        <pc:spChg chg="mod">
          <ac:chgData name="Singleton, Alexander" userId="eebc576b-daec-4d7c-a7bd-a99093807202" providerId="ADAL" clId="{E8A54634-FF72-44A4-BF1A-42EC28B55B7B}" dt="2022-07-05T13:16:16.788" v="1965" actId="20577"/>
          <ac:spMkLst>
            <pc:docMk/>
            <pc:sldMk cId="3470023968" sldId="434"/>
            <ac:spMk id="3" creationId="{0B85AC8B-8849-C7E3-DFB7-A0B37531875A}"/>
          </ac:spMkLst>
        </pc:spChg>
        <pc:picChg chg="add mod">
          <ac:chgData name="Singleton, Alexander" userId="eebc576b-daec-4d7c-a7bd-a99093807202" providerId="ADAL" clId="{E8A54634-FF72-44A4-BF1A-42EC28B55B7B}" dt="2022-07-05T13:12:43.203" v="1921" actId="1076"/>
          <ac:picMkLst>
            <pc:docMk/>
            <pc:sldMk cId="3470023968" sldId="434"/>
            <ac:picMk id="4" creationId="{4EB88B05-7FEF-F3A4-13BC-80944722E6F0}"/>
          </ac:picMkLst>
        </pc:picChg>
      </pc:sldChg>
      <pc:sldChg chg="addSp modSp new mod">
        <pc:chgData name="Singleton, Alexander" userId="eebc576b-daec-4d7c-a7bd-a99093807202" providerId="ADAL" clId="{E8A54634-FF72-44A4-BF1A-42EC28B55B7B}" dt="2022-07-07T05:45:11.474" v="2589" actId="20577"/>
        <pc:sldMkLst>
          <pc:docMk/>
          <pc:sldMk cId="1699171610" sldId="435"/>
        </pc:sldMkLst>
        <pc:spChg chg="mod">
          <ac:chgData name="Singleton, Alexander" userId="eebc576b-daec-4d7c-a7bd-a99093807202" providerId="ADAL" clId="{E8A54634-FF72-44A4-BF1A-42EC28B55B7B}" dt="2022-07-07T05:45:11.474" v="2589" actId="20577"/>
          <ac:spMkLst>
            <pc:docMk/>
            <pc:sldMk cId="1699171610" sldId="435"/>
            <ac:spMk id="2" creationId="{D05CDD56-F674-E9E6-7EE7-C2A36CC787D1}"/>
          </ac:spMkLst>
        </pc:spChg>
        <pc:spChg chg="mod">
          <ac:chgData name="Singleton, Alexander" userId="eebc576b-daec-4d7c-a7bd-a99093807202" providerId="ADAL" clId="{E8A54634-FF72-44A4-BF1A-42EC28B55B7B}" dt="2022-07-05T13:47:23.449" v="2137" actId="14100"/>
          <ac:spMkLst>
            <pc:docMk/>
            <pc:sldMk cId="1699171610" sldId="435"/>
            <ac:spMk id="3" creationId="{FAC3B20E-73AD-4B1F-32BF-328460BB7ED3}"/>
          </ac:spMkLst>
        </pc:spChg>
        <pc:spChg chg="add mod">
          <ac:chgData name="Singleton, Alexander" userId="eebc576b-daec-4d7c-a7bd-a99093807202" providerId="ADAL" clId="{E8A54634-FF72-44A4-BF1A-42EC28B55B7B}" dt="2022-07-05T13:49:24.594" v="2180" actId="1076"/>
          <ac:spMkLst>
            <pc:docMk/>
            <pc:sldMk cId="1699171610" sldId="435"/>
            <ac:spMk id="5" creationId="{2EC98DB9-A474-A0D9-4581-2B4469F08088}"/>
          </ac:spMkLst>
        </pc:spChg>
        <pc:picChg chg="add mod">
          <ac:chgData name="Singleton, Alexander" userId="eebc576b-daec-4d7c-a7bd-a99093807202" providerId="ADAL" clId="{E8A54634-FF72-44A4-BF1A-42EC28B55B7B}" dt="2022-07-05T13:41:54.828" v="2081" actId="1076"/>
          <ac:picMkLst>
            <pc:docMk/>
            <pc:sldMk cId="1699171610" sldId="435"/>
            <ac:picMk id="6146" creationId="{249D3D2F-1C77-8FC4-FDDE-2C3389A07D24}"/>
          </ac:picMkLst>
        </pc:picChg>
      </pc:sldChg>
      <pc:sldChg chg="modSp add mod">
        <pc:chgData name="Singleton, Alexander" userId="eebc576b-daec-4d7c-a7bd-a99093807202" providerId="ADAL" clId="{E8A54634-FF72-44A4-BF1A-42EC28B55B7B}" dt="2022-07-05T13:21:11.092" v="2071" actId="20577"/>
        <pc:sldMkLst>
          <pc:docMk/>
          <pc:sldMk cId="3505008421" sldId="436"/>
        </pc:sldMkLst>
        <pc:spChg chg="mod">
          <ac:chgData name="Singleton, Alexander" userId="eebc576b-daec-4d7c-a7bd-a99093807202" providerId="ADAL" clId="{E8A54634-FF72-44A4-BF1A-42EC28B55B7B}" dt="2022-07-05T13:21:11.092" v="2071" actId="20577"/>
          <ac:spMkLst>
            <pc:docMk/>
            <pc:sldMk cId="3505008421" sldId="436"/>
            <ac:spMk id="3" creationId="{68BC2D31-F791-FC05-DF63-B4DBC00A572D}"/>
          </ac:spMkLst>
        </pc:spChg>
      </pc:sldChg>
      <pc:sldChg chg="addSp delSp modSp new mod">
        <pc:chgData name="Singleton, Alexander" userId="eebc576b-daec-4d7c-a7bd-a99093807202" providerId="ADAL" clId="{E8A54634-FF72-44A4-BF1A-42EC28B55B7B}" dt="2022-07-05T14:08:15.158" v="2557" actId="207"/>
        <pc:sldMkLst>
          <pc:docMk/>
          <pc:sldMk cId="4211010680" sldId="437"/>
        </pc:sldMkLst>
        <pc:spChg chg="mod">
          <ac:chgData name="Singleton, Alexander" userId="eebc576b-daec-4d7c-a7bd-a99093807202" providerId="ADAL" clId="{E8A54634-FF72-44A4-BF1A-42EC28B55B7B}" dt="2022-07-05T13:55:00.427" v="2219" actId="313"/>
          <ac:spMkLst>
            <pc:docMk/>
            <pc:sldMk cId="4211010680" sldId="437"/>
            <ac:spMk id="2" creationId="{BCC60F69-168C-0EC8-781A-3F0EBA9128DA}"/>
          </ac:spMkLst>
        </pc:spChg>
        <pc:spChg chg="mod">
          <ac:chgData name="Singleton, Alexander" userId="eebc576b-daec-4d7c-a7bd-a99093807202" providerId="ADAL" clId="{E8A54634-FF72-44A4-BF1A-42EC28B55B7B}" dt="2022-07-05T14:08:15.158" v="2557" actId="207"/>
          <ac:spMkLst>
            <pc:docMk/>
            <pc:sldMk cId="4211010680" sldId="437"/>
            <ac:spMk id="3" creationId="{45E7288B-32B6-6DC1-73C4-14FF13E963C1}"/>
          </ac:spMkLst>
        </pc:spChg>
        <pc:picChg chg="add del mod">
          <ac:chgData name="Singleton, Alexander" userId="eebc576b-daec-4d7c-a7bd-a99093807202" providerId="ADAL" clId="{E8A54634-FF72-44A4-BF1A-42EC28B55B7B}" dt="2022-07-05T14:07:54.896" v="2553"/>
          <ac:picMkLst>
            <pc:docMk/>
            <pc:sldMk cId="4211010680" sldId="437"/>
            <ac:picMk id="4" creationId="{A58B2B49-6468-C5B2-5C55-0D79F8AAA549}"/>
          </ac:picMkLst>
        </pc:picChg>
        <pc:picChg chg="add mod">
          <ac:chgData name="Singleton, Alexander" userId="eebc576b-daec-4d7c-a7bd-a99093807202" providerId="ADAL" clId="{E8A54634-FF72-44A4-BF1A-42EC28B55B7B}" dt="2022-07-05T14:08:04.691" v="2556" actId="1076"/>
          <ac:picMkLst>
            <pc:docMk/>
            <pc:sldMk cId="4211010680" sldId="437"/>
            <ac:picMk id="7170" creationId="{C505B81E-F26E-FA13-A2BA-CE70F464F5A1}"/>
          </ac:picMkLst>
        </pc:picChg>
      </pc:sldChg>
      <pc:sldChg chg="modSp new mod">
        <pc:chgData name="Singleton, Alexander" userId="eebc576b-daec-4d7c-a7bd-a99093807202" providerId="ADAL" clId="{E8A54634-FF72-44A4-BF1A-42EC28B55B7B}" dt="2022-07-05T13:57:28.606" v="2499" actId="27636"/>
        <pc:sldMkLst>
          <pc:docMk/>
          <pc:sldMk cId="2915605270" sldId="438"/>
        </pc:sldMkLst>
        <pc:spChg chg="mod">
          <ac:chgData name="Singleton, Alexander" userId="eebc576b-daec-4d7c-a7bd-a99093807202" providerId="ADAL" clId="{E8A54634-FF72-44A4-BF1A-42EC28B55B7B}" dt="2022-07-05T13:55:21.155" v="2235" actId="5793"/>
          <ac:spMkLst>
            <pc:docMk/>
            <pc:sldMk cId="2915605270" sldId="438"/>
            <ac:spMk id="2" creationId="{88663658-8797-9B0C-1111-83229A51FCE7}"/>
          </ac:spMkLst>
        </pc:spChg>
        <pc:spChg chg="mod">
          <ac:chgData name="Singleton, Alexander" userId="eebc576b-daec-4d7c-a7bd-a99093807202" providerId="ADAL" clId="{E8A54634-FF72-44A4-BF1A-42EC28B55B7B}" dt="2022-07-05T13:57:28.606" v="2499" actId="27636"/>
          <ac:spMkLst>
            <pc:docMk/>
            <pc:sldMk cId="2915605270" sldId="438"/>
            <ac:spMk id="3" creationId="{8702FD9B-8DE7-C38B-EB62-36DD2F7326DD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7" name="Shape 14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1pPr>
    <a:lvl2pPr indent="2286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2pPr>
    <a:lvl3pPr indent="4572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3pPr>
    <a:lvl4pPr indent="6858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4pPr>
    <a:lvl5pPr indent="9144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5pPr>
    <a:lvl6pPr indent="11430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6pPr>
    <a:lvl7pPr indent="13716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7pPr>
    <a:lvl8pPr indent="16002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8pPr>
    <a:lvl9pPr indent="18288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3" name="Shape 15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&amp; Subtitle">
    <p:bg>
      <p:bgPr>
        <a:solidFill>
          <a:srgbClr val="1434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Text"/>
          <p:cNvSpPr txBox="1">
            <a:spLocks noGrp="1"/>
          </p:cNvSpPr>
          <p:nvPr>
            <p:ph type="body" sz="quarter" idx="13"/>
          </p:nvPr>
        </p:nvSpPr>
        <p:spPr>
          <a:xfrm>
            <a:off x="791403" y="5873867"/>
            <a:ext cx="14600907" cy="676097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0"/>
              </a:spcBef>
              <a:buSzTx/>
              <a:buNone/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14" name="www.cdrc.ac.uk…"/>
          <p:cNvSpPr txBox="1"/>
          <p:nvPr/>
        </p:nvSpPr>
        <p:spPr>
          <a:xfrm>
            <a:off x="12549102" y="6603038"/>
            <a:ext cx="3446456" cy="17184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1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GB" dirty="0"/>
              <a:t>www.cdrc.ac.uk</a:t>
            </a:r>
          </a:p>
          <a:p>
            <a:pPr algn="l">
              <a:defRPr sz="21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GB" dirty="0"/>
              <a:t>www.alex-singleton.com</a:t>
            </a:r>
          </a:p>
          <a:p>
            <a:pPr algn="l">
              <a:defRPr sz="21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GB" dirty="0"/>
              <a:t>geographicdatascience.com</a:t>
            </a:r>
          </a:p>
          <a:p>
            <a:pPr algn="l">
              <a:defRPr sz="21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GB" dirty="0"/>
              <a:t>@alexsingleton</a:t>
            </a:r>
          </a:p>
          <a:p>
            <a:pPr algn="l">
              <a:defRPr sz="2100">
                <a:latin typeface="Helvetica"/>
                <a:ea typeface="Helvetica"/>
                <a:cs typeface="Helvetica"/>
                <a:sym typeface="Helvetica"/>
              </a:defRPr>
            </a:pPr>
            <a:endParaRPr lang="en-GB" dirty="0"/>
          </a:p>
        </p:txBody>
      </p:sp>
      <p:pic>
        <p:nvPicPr>
          <p:cNvPr id="15" name="Twitter_logo_white.eps.pdf" descr="Twitter_logo_white.eps.pdf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21312" y="7767309"/>
            <a:ext cx="338182" cy="206421"/>
          </a:xfrm>
          <a:prstGeom prst="rect">
            <a:avLst/>
          </a:prstGeom>
          <a:ln w="12700">
            <a:miter lim="400000"/>
          </a:ln>
        </p:spPr>
      </p:pic>
      <p:sp>
        <p:nvSpPr>
          <p:cNvPr id="16" name="Title Text"/>
          <p:cNvSpPr txBox="1">
            <a:spLocks noGrp="1"/>
          </p:cNvSpPr>
          <p:nvPr>
            <p:ph type="title"/>
          </p:nvPr>
        </p:nvSpPr>
        <p:spPr>
          <a:xfrm>
            <a:off x="136789" y="3175251"/>
            <a:ext cx="14600906" cy="1637766"/>
          </a:xfrm>
          <a:prstGeom prst="rect">
            <a:avLst/>
          </a:prstGeom>
        </p:spPr>
        <p:txBody>
          <a:bodyPr anchor="b"/>
          <a:lstStyle>
            <a:lvl1pPr algn="l">
              <a:defRPr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Title Text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A7DA14-51F2-4C71-8FA3-E7322D13CA1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66" b="-43541"/>
          <a:stretch/>
        </p:blipFill>
        <p:spPr>
          <a:xfrm>
            <a:off x="-72362" y="-45321"/>
            <a:ext cx="17558714" cy="5447218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93048344"/>
      </p:ext>
    </p:extLst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1302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Image"/>
          <p:cNvSpPr>
            <a:spLocks noGrp="1"/>
          </p:cNvSpPr>
          <p:nvPr>
            <p:ph type="pic" idx="13"/>
          </p:nvPr>
        </p:nvSpPr>
        <p:spPr>
          <a:xfrm>
            <a:off x="2159066" y="660400"/>
            <a:ext cx="13011085" cy="5905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7" name="Title Text"/>
          <p:cNvSpPr txBox="1">
            <a:spLocks noGrp="1"/>
          </p:cNvSpPr>
          <p:nvPr>
            <p:ph type="title"/>
          </p:nvPr>
        </p:nvSpPr>
        <p:spPr>
          <a:xfrm>
            <a:off x="1693385" y="6718300"/>
            <a:ext cx="13953493" cy="14224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Image"/>
          <p:cNvSpPr>
            <a:spLocks noGrp="1"/>
          </p:cNvSpPr>
          <p:nvPr>
            <p:ph type="pic" sz="half" idx="13"/>
          </p:nvPr>
        </p:nvSpPr>
        <p:spPr>
          <a:xfrm>
            <a:off x="8958005" y="638922"/>
            <a:ext cx="7101244" cy="82169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45" name="Title Text"/>
          <p:cNvSpPr txBox="1">
            <a:spLocks noGrp="1"/>
          </p:cNvSpPr>
          <p:nvPr>
            <p:ph type="title"/>
          </p:nvPr>
        </p:nvSpPr>
        <p:spPr>
          <a:xfrm>
            <a:off x="1270039" y="635000"/>
            <a:ext cx="7112217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4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70039" y="4762500"/>
            <a:ext cx="7112217" cy="41148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3200">
                <a:solidFill>
                  <a:srgbClr val="53585F"/>
                </a:solidFill>
              </a:defRPr>
            </a:lvl1pPr>
            <a:lvl2pPr marL="0" indent="228611">
              <a:spcBef>
                <a:spcPts val="0"/>
              </a:spcBef>
              <a:buSzTx/>
              <a:buNone/>
              <a:defRPr sz="3200">
                <a:solidFill>
                  <a:srgbClr val="53585F"/>
                </a:solidFill>
              </a:defRPr>
            </a:lvl2pPr>
            <a:lvl3pPr marL="0" indent="457223">
              <a:spcBef>
                <a:spcPts val="0"/>
              </a:spcBef>
              <a:buSzTx/>
              <a:buNone/>
              <a:defRPr sz="3200">
                <a:solidFill>
                  <a:srgbClr val="53585F"/>
                </a:solidFill>
              </a:defRPr>
            </a:lvl3pPr>
            <a:lvl4pPr marL="0" indent="685835">
              <a:spcBef>
                <a:spcPts val="0"/>
              </a:spcBef>
              <a:buSzTx/>
              <a:buNone/>
              <a:defRPr sz="3200">
                <a:solidFill>
                  <a:srgbClr val="53585F"/>
                </a:solidFill>
              </a:defRPr>
            </a:lvl4pPr>
            <a:lvl5pPr marL="0" indent="914446">
              <a:spcBef>
                <a:spcPts val="0"/>
              </a:spcBef>
              <a:buSzTx/>
              <a:buNone/>
              <a:defRPr sz="3200">
                <a:solidFill>
                  <a:srgbClr val="53585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3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3585F"/>
                </a:solidFill>
              </a:defRPr>
            </a:lvl1pPr>
            <a:lvl2pPr>
              <a:defRPr>
                <a:solidFill>
                  <a:srgbClr val="53585F"/>
                </a:solidFill>
              </a:defRPr>
            </a:lvl2pPr>
            <a:lvl3pPr>
              <a:defRPr>
                <a:solidFill>
                  <a:srgbClr val="53585F"/>
                </a:solidFill>
              </a:defRPr>
            </a:lvl3pPr>
            <a:lvl4pPr>
              <a:defRPr>
                <a:solidFill>
                  <a:srgbClr val="53585F"/>
                </a:solidFill>
              </a:defRPr>
            </a:lvl4pPr>
            <a:lvl5pPr>
              <a:defRPr>
                <a:solidFill>
                  <a:srgbClr val="53585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Image"/>
          <p:cNvSpPr>
            <a:spLocks noGrp="1"/>
          </p:cNvSpPr>
          <p:nvPr>
            <p:ph type="pic" sz="half" idx="13"/>
          </p:nvPr>
        </p:nvSpPr>
        <p:spPr>
          <a:xfrm>
            <a:off x="8958007" y="2590800"/>
            <a:ext cx="7112217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72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7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270039" y="2590800"/>
            <a:ext cx="7112217" cy="6286500"/>
          </a:xfrm>
          <a:prstGeom prst="rect">
            <a:avLst/>
          </a:prstGeom>
        </p:spPr>
        <p:txBody>
          <a:bodyPr/>
          <a:lstStyle>
            <a:lvl1pPr marL="342917" indent="-342917">
              <a:spcBef>
                <a:spcPts val="3200"/>
              </a:spcBef>
              <a:defRPr sz="2801"/>
            </a:lvl1pPr>
            <a:lvl2pPr marL="685835" indent="-342917">
              <a:spcBef>
                <a:spcPts val="3200"/>
              </a:spcBef>
              <a:defRPr sz="2801"/>
            </a:lvl2pPr>
            <a:lvl3pPr marL="1231961" indent="-342917">
              <a:spcBef>
                <a:spcPts val="3200"/>
              </a:spcBef>
              <a:defRPr sz="2801"/>
            </a:lvl3pPr>
            <a:lvl4pPr marL="1676484" indent="-342917">
              <a:spcBef>
                <a:spcPts val="3200"/>
              </a:spcBef>
              <a:defRPr sz="2801"/>
            </a:lvl4pPr>
            <a:lvl5pPr marL="2121006" indent="-342917">
              <a:spcBef>
                <a:spcPts val="3200"/>
              </a:spcBef>
              <a:defRPr sz="280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Image"/>
          <p:cNvSpPr>
            <a:spLocks noGrp="1"/>
          </p:cNvSpPr>
          <p:nvPr>
            <p:ph type="pic" sz="quarter" idx="13"/>
          </p:nvPr>
        </p:nvSpPr>
        <p:spPr>
          <a:xfrm>
            <a:off x="8974941" y="4965700"/>
            <a:ext cx="7112217" cy="3898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90" name="Image"/>
          <p:cNvSpPr>
            <a:spLocks noGrp="1"/>
          </p:cNvSpPr>
          <p:nvPr>
            <p:ph type="pic" sz="quarter" idx="14"/>
          </p:nvPr>
        </p:nvSpPr>
        <p:spPr>
          <a:xfrm>
            <a:off x="8974941" y="635000"/>
            <a:ext cx="7112217" cy="3898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91" name="Image"/>
          <p:cNvSpPr>
            <a:spLocks noGrp="1"/>
          </p:cNvSpPr>
          <p:nvPr>
            <p:ph type="pic" sz="half" idx="15"/>
          </p:nvPr>
        </p:nvSpPr>
        <p:spPr>
          <a:xfrm>
            <a:off x="1270039" y="635000"/>
            <a:ext cx="7112217" cy="8229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9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–Johnny Appleseed"/>
          <p:cNvSpPr txBox="1">
            <a:spLocks noGrp="1"/>
          </p:cNvSpPr>
          <p:nvPr>
            <p:ph type="body" sz="quarter" idx="13"/>
          </p:nvPr>
        </p:nvSpPr>
        <p:spPr>
          <a:xfrm>
            <a:off x="1693385" y="6362701"/>
            <a:ext cx="13953493" cy="471924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 i="1"/>
            </a:lvl1pPr>
          </a:lstStyle>
          <a:p>
            <a:r>
              <a:t>–Johnny Appleseed</a:t>
            </a:r>
          </a:p>
        </p:txBody>
      </p:sp>
      <p:sp>
        <p:nvSpPr>
          <p:cNvPr id="100" name="“Type a quote here.”"/>
          <p:cNvSpPr txBox="1">
            <a:spLocks noGrp="1"/>
          </p:cNvSpPr>
          <p:nvPr>
            <p:ph type="body" sz="quarter" idx="14"/>
          </p:nvPr>
        </p:nvSpPr>
        <p:spPr>
          <a:xfrm>
            <a:off x="1693385" y="4266417"/>
            <a:ext cx="13953493" cy="68736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>
                <a:solidFill>
                  <a:srgbClr val="8F6721"/>
                </a:solidFill>
              </a:defRPr>
            </a:lvl1pPr>
          </a:lstStyle>
          <a:p>
            <a:r>
              <a:t>“Type a quote here.” </a:t>
            </a:r>
          </a:p>
        </p:txBody>
      </p:sp>
      <p:sp>
        <p:nvSpPr>
          <p:cNvPr id="10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Image"/>
          <p:cNvSpPr>
            <a:spLocks noGrp="1"/>
          </p:cNvSpPr>
          <p:nvPr>
            <p:ph type="pic" idx="13"/>
          </p:nvPr>
        </p:nvSpPr>
        <p:spPr>
          <a:xfrm>
            <a:off x="-4232" y="0"/>
            <a:ext cx="17340263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06280640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1270039" y="254000"/>
            <a:ext cx="14800185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pic>
        <p:nvPicPr>
          <p:cNvPr id="3" name="LVP_UNI_LOGO_CMYK1.eps.pdf" descr="LVP_UNI_LOGO_CMYK1.eps.pdf"/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1851" y="8565502"/>
            <a:ext cx="4011053" cy="851079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Body Level One…"/>
          <p:cNvSpPr txBox="1">
            <a:spLocks noGrp="1"/>
          </p:cNvSpPr>
          <p:nvPr>
            <p:ph type="body" idx="1"/>
          </p:nvPr>
        </p:nvSpPr>
        <p:spPr>
          <a:xfrm>
            <a:off x="1270039" y="2590800"/>
            <a:ext cx="14800185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15988" y="9258300"/>
            <a:ext cx="491354" cy="3810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normAutofit/>
          </a:bodyPr>
          <a:lstStyle>
            <a:lvl1pPr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5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62" r:id="rId11"/>
  </p:sldLayoutIdLst>
  <p:transition spd="med"/>
  <p:txStyles>
    <p:titleStyle>
      <a:lvl1pPr marL="0" marR="0" indent="0" algn="ctr" defTabSz="584229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8F672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11" algn="ctr" defTabSz="584229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8F672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23" algn="ctr" defTabSz="584229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8F672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35" algn="ctr" defTabSz="584229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8F672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46" algn="ctr" defTabSz="584229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8F672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57" algn="ctr" defTabSz="584229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8F672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68" algn="ctr" defTabSz="584229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8F672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80" algn="ctr" defTabSz="584229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8F672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92" algn="ctr" defTabSz="584229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8F6721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444522" marR="0" indent="-444522" algn="l" defTabSz="584229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1pPr>
      <a:lvl2pPr marL="889045" marR="0" indent="-444522" algn="l" defTabSz="584229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2pPr>
      <a:lvl3pPr marL="1333567" marR="0" indent="-444522" algn="l" defTabSz="584229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3pPr>
      <a:lvl4pPr marL="1778089" marR="0" indent="-444522" algn="l" defTabSz="584229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4pPr>
      <a:lvl5pPr marL="2222612" marR="0" indent="-444522" algn="l" defTabSz="584229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5pPr>
      <a:lvl6pPr marL="2667134" marR="0" indent="-444522" algn="l" defTabSz="584229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6pPr>
      <a:lvl7pPr marL="3111656" marR="0" indent="-444522" algn="l" defTabSz="584229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7pPr>
      <a:lvl8pPr marL="3556178" marR="0" indent="-444522" algn="l" defTabSz="584229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8pPr>
      <a:lvl9pPr marL="4000700" marR="0" indent="-444522" algn="l" defTabSz="584229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58422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11" algn="ctr" defTabSz="58422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23" algn="ctr" defTabSz="58422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35" algn="ctr" defTabSz="58422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46" algn="ctr" defTabSz="58422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57" algn="ctr" defTabSz="58422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68" algn="ctr" defTabSz="58422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80" algn="ctr" defTabSz="58422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92" algn="ctr" defTabSz="58422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tiff"/><Relationship Id="rId13" Type="http://schemas.openxmlformats.org/officeDocument/2006/relationships/image" Target="../media/image53.tiff"/><Relationship Id="rId18" Type="http://schemas.openxmlformats.org/officeDocument/2006/relationships/image" Target="../media/image58.tiff"/><Relationship Id="rId26" Type="http://schemas.openxmlformats.org/officeDocument/2006/relationships/image" Target="../media/image66.tiff"/><Relationship Id="rId3" Type="http://schemas.openxmlformats.org/officeDocument/2006/relationships/image" Target="../media/image43.png"/><Relationship Id="rId21" Type="http://schemas.openxmlformats.org/officeDocument/2006/relationships/image" Target="../media/image61.png"/><Relationship Id="rId7" Type="http://schemas.openxmlformats.org/officeDocument/2006/relationships/image" Target="../media/image47.tiff"/><Relationship Id="rId12" Type="http://schemas.openxmlformats.org/officeDocument/2006/relationships/image" Target="../media/image52.tiff"/><Relationship Id="rId17" Type="http://schemas.openxmlformats.org/officeDocument/2006/relationships/image" Target="../media/image57.tiff"/><Relationship Id="rId25" Type="http://schemas.openxmlformats.org/officeDocument/2006/relationships/image" Target="../media/image65.tiff"/><Relationship Id="rId2" Type="http://schemas.openxmlformats.org/officeDocument/2006/relationships/image" Target="../media/image42.png"/><Relationship Id="rId16" Type="http://schemas.openxmlformats.org/officeDocument/2006/relationships/image" Target="../media/image56.png"/><Relationship Id="rId20" Type="http://schemas.openxmlformats.org/officeDocument/2006/relationships/image" Target="../media/image60.tiff"/><Relationship Id="rId29" Type="http://schemas.openxmlformats.org/officeDocument/2006/relationships/image" Target="../media/image6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6.tiff"/><Relationship Id="rId11" Type="http://schemas.openxmlformats.org/officeDocument/2006/relationships/image" Target="../media/image51.tiff"/><Relationship Id="rId24" Type="http://schemas.openxmlformats.org/officeDocument/2006/relationships/image" Target="../media/image64.tiff"/><Relationship Id="rId5" Type="http://schemas.openxmlformats.org/officeDocument/2006/relationships/image" Target="../media/image45.tiff"/><Relationship Id="rId15" Type="http://schemas.openxmlformats.org/officeDocument/2006/relationships/image" Target="../media/image55.tiff"/><Relationship Id="rId23" Type="http://schemas.openxmlformats.org/officeDocument/2006/relationships/image" Target="../media/image63.png"/><Relationship Id="rId28" Type="http://schemas.openxmlformats.org/officeDocument/2006/relationships/image" Target="../media/image68.tiff"/><Relationship Id="rId10" Type="http://schemas.openxmlformats.org/officeDocument/2006/relationships/image" Target="../media/image50.tiff"/><Relationship Id="rId19" Type="http://schemas.openxmlformats.org/officeDocument/2006/relationships/image" Target="../media/image59.tiff"/><Relationship Id="rId4" Type="http://schemas.openxmlformats.org/officeDocument/2006/relationships/image" Target="../media/image44.png"/><Relationship Id="rId9" Type="http://schemas.openxmlformats.org/officeDocument/2006/relationships/image" Target="../media/image49.tiff"/><Relationship Id="rId14" Type="http://schemas.openxmlformats.org/officeDocument/2006/relationships/image" Target="../media/image54.tiff"/><Relationship Id="rId22" Type="http://schemas.openxmlformats.org/officeDocument/2006/relationships/image" Target="../media/image62.tiff"/><Relationship Id="rId27" Type="http://schemas.openxmlformats.org/officeDocument/2006/relationships/image" Target="../media/image67.tif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13" Type="http://schemas.openxmlformats.org/officeDocument/2006/relationships/image" Target="../media/image79.png"/><Relationship Id="rId3" Type="http://schemas.openxmlformats.org/officeDocument/2006/relationships/image" Target="../media/image70.png"/><Relationship Id="rId7" Type="http://schemas.openxmlformats.org/officeDocument/2006/relationships/image" Target="../media/image73.png"/><Relationship Id="rId12" Type="http://schemas.openxmlformats.org/officeDocument/2006/relationships/image" Target="../media/image78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Relationship Id="rId6" Type="http://schemas.microsoft.com/office/2007/relationships/hdphoto" Target="../media/hdphoto1.wdp"/><Relationship Id="rId11" Type="http://schemas.openxmlformats.org/officeDocument/2006/relationships/image" Target="../media/image77.png"/><Relationship Id="rId5" Type="http://schemas.openxmlformats.org/officeDocument/2006/relationships/image" Target="../media/image72.png"/><Relationship Id="rId10" Type="http://schemas.openxmlformats.org/officeDocument/2006/relationships/image" Target="../media/image76.png"/><Relationship Id="rId4" Type="http://schemas.openxmlformats.org/officeDocument/2006/relationships/image" Target="../media/image71.png"/><Relationship Id="rId9" Type="http://schemas.openxmlformats.org/officeDocument/2006/relationships/image" Target="../media/image75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7" Type="http://schemas.openxmlformats.org/officeDocument/2006/relationships/image" Target="../media/image88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90.png"/><Relationship Id="rId7" Type="http://schemas.openxmlformats.org/officeDocument/2006/relationships/image" Target="../media/image94.png"/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10" Type="http://schemas.openxmlformats.org/officeDocument/2006/relationships/image" Target="../media/image97.png"/><Relationship Id="rId4" Type="http://schemas.openxmlformats.org/officeDocument/2006/relationships/image" Target="../media/image91.png"/><Relationship Id="rId9" Type="http://schemas.openxmlformats.org/officeDocument/2006/relationships/image" Target="../media/image9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13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2.jpeg"/><Relationship Id="rId12" Type="http://schemas.openxmlformats.org/officeDocument/2006/relationships/image" Target="../media/image17.jpeg"/><Relationship Id="rId2" Type="http://schemas.openxmlformats.org/officeDocument/2006/relationships/image" Target="../media/image7.jpeg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jpeg"/><Relationship Id="rId11" Type="http://schemas.openxmlformats.org/officeDocument/2006/relationships/image" Target="../media/image16.jpeg"/><Relationship Id="rId5" Type="http://schemas.openxmlformats.org/officeDocument/2006/relationships/image" Target="../media/image10.jpeg"/><Relationship Id="rId15" Type="http://schemas.openxmlformats.org/officeDocument/2006/relationships/image" Target="../media/image20.jpeg"/><Relationship Id="rId10" Type="http://schemas.openxmlformats.org/officeDocument/2006/relationships/image" Target="../media/image15.png"/><Relationship Id="rId4" Type="http://schemas.openxmlformats.org/officeDocument/2006/relationships/image" Target="../media/image9.svg"/><Relationship Id="rId9" Type="http://schemas.openxmlformats.org/officeDocument/2006/relationships/image" Target="../media/image14.jpeg"/><Relationship Id="rId14" Type="http://schemas.openxmlformats.org/officeDocument/2006/relationships/image" Target="../media/image1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jpe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tiff"/><Relationship Id="rId2" Type="http://schemas.openxmlformats.org/officeDocument/2006/relationships/image" Target="../media/image109.tiff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9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tiff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jpe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jpe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30.png"/><Relationship Id="rId5" Type="http://schemas.openxmlformats.org/officeDocument/2006/relationships/image" Target="../media/image129.png"/><Relationship Id="rId4" Type="http://schemas.openxmlformats.org/officeDocument/2006/relationships/image" Target="../media/image12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jpe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jpe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38.jpeg"/><Relationship Id="rId5" Type="http://schemas.openxmlformats.org/officeDocument/2006/relationships/image" Target="../media/image137.jpeg"/><Relationship Id="rId4" Type="http://schemas.openxmlformats.org/officeDocument/2006/relationships/image" Target="../media/image136.jpe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jpe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jpe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eg"/><Relationship Id="rId3" Type="http://schemas.openxmlformats.org/officeDocument/2006/relationships/image" Target="../media/image23.jpeg"/><Relationship Id="rId7" Type="http://schemas.openxmlformats.org/officeDocument/2006/relationships/image" Target="../media/image27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6.jpeg"/><Relationship Id="rId11" Type="http://schemas.openxmlformats.org/officeDocument/2006/relationships/image" Target="../media/image31.tif"/><Relationship Id="rId5" Type="http://schemas.openxmlformats.org/officeDocument/2006/relationships/image" Target="../media/image25.jpeg"/><Relationship Id="rId10" Type="http://schemas.openxmlformats.org/officeDocument/2006/relationships/image" Target="../media/image30.jpeg"/><Relationship Id="rId4" Type="http://schemas.openxmlformats.org/officeDocument/2006/relationships/image" Target="../media/image24.jpeg"/><Relationship Id="rId9" Type="http://schemas.openxmlformats.org/officeDocument/2006/relationships/image" Target="../media/image29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1.png"/><Relationship Id="rId4" Type="http://schemas.openxmlformats.org/officeDocument/2006/relationships/image" Target="../media/image150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jpe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jpeg"/><Relationship Id="rId7" Type="http://schemas.openxmlformats.org/officeDocument/2006/relationships/image" Target="../media/image40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jpeg"/><Relationship Id="rId4" Type="http://schemas.openxmlformats.org/officeDocument/2006/relationships/image" Target="../media/image3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Illuminating the Structure and Function of Cities through Consumer Data"/>
          <p:cNvSpPr txBox="1">
            <a:spLocks noGrp="1"/>
          </p:cNvSpPr>
          <p:nvPr>
            <p:ph type="ctrTitle"/>
          </p:nvPr>
        </p:nvSpPr>
        <p:spPr>
          <a:xfrm>
            <a:off x="1059523" y="4370467"/>
            <a:ext cx="15258715" cy="2108559"/>
          </a:xfrm>
          <a:prstGeom prst="rect">
            <a:avLst/>
          </a:prstGeom>
        </p:spPr>
        <p:txBody>
          <a:bodyPr>
            <a:noAutofit/>
          </a:bodyPr>
          <a:lstStyle>
            <a:lvl1pPr defTabSz="502412">
              <a:defRPr sz="5246" b="1"/>
            </a:lvl1pPr>
          </a:lstStyle>
          <a:p>
            <a:r>
              <a:rPr lang="en-US" sz="8000" dirty="0"/>
              <a:t>Urban Analytics: City Structure and Function</a:t>
            </a:r>
            <a:endParaRPr lang="en-GB" sz="80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3C4FE5D-C609-654A-9A46-CD86BE76613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07267" y="8416377"/>
            <a:ext cx="4045857" cy="1024377"/>
          </a:xfrm>
          <a:prstGeom prst="rect">
            <a:avLst/>
          </a:prstGeom>
        </p:spPr>
      </p:pic>
      <p:pic>
        <p:nvPicPr>
          <p:cNvPr id="6" name="CDRC Col_2.pdf" descr="CDRC Col_2.pdf">
            <a:extLst>
              <a:ext uri="{FF2B5EF4-FFF2-40B4-BE49-F238E27FC236}">
                <a16:creationId xmlns:a16="http://schemas.microsoft.com/office/drawing/2014/main" id="{A49AF352-4595-B846-BB5B-FD15B8D9560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657179" y="8333344"/>
            <a:ext cx="1773901" cy="1107410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Alex Singleton…">
            <a:extLst>
              <a:ext uri="{FF2B5EF4-FFF2-40B4-BE49-F238E27FC236}">
                <a16:creationId xmlns:a16="http://schemas.microsoft.com/office/drawing/2014/main" id="{A93A03C7-ED98-4625-D6F5-CEC769FF366A}"/>
              </a:ext>
            </a:extLst>
          </p:cNvPr>
          <p:cNvSpPr txBox="1">
            <a:spLocks noGrp="1"/>
          </p:cNvSpPr>
          <p:nvPr>
            <p:ph type="body" idx="13"/>
          </p:nvPr>
        </p:nvSpPr>
        <p:spPr>
          <a:xfrm>
            <a:off x="1059523" y="6107127"/>
            <a:ext cx="10950346" cy="1799099"/>
          </a:xfrm>
          <a:prstGeom prst="rect">
            <a:avLst/>
          </a:prstGeom>
        </p:spPr>
        <p:txBody>
          <a:bodyPr/>
          <a:lstStyle/>
          <a:p>
            <a:pPr>
              <a:defRPr sz="2400" b="1">
                <a:latin typeface="Helvetica"/>
                <a:ea typeface="Helvetica"/>
                <a:cs typeface="Helvetica"/>
                <a:sym typeface="Helvetica"/>
              </a:defRPr>
            </a:pPr>
            <a:r>
              <a:rPr u="sng" dirty="0"/>
              <a:t>Alex Singleton</a:t>
            </a:r>
          </a:p>
          <a:p>
            <a:pPr>
              <a:defRPr sz="2400" i="1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Professor of Geographic Information Science</a:t>
            </a:r>
          </a:p>
          <a:p>
            <a:pPr>
              <a:defRPr sz="2400" i="1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University of Liverpool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58593A-11CB-4E28-B58E-FCE826F0D7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Our model</a:t>
            </a:r>
          </a:p>
        </p:txBody>
      </p:sp>
      <p:pic>
        <p:nvPicPr>
          <p:cNvPr id="4" name="Picture 2" descr="Home - Consumer Data Research Centre">
            <a:extLst>
              <a:ext uri="{FF2B5EF4-FFF2-40B4-BE49-F238E27FC236}">
                <a16:creationId xmlns:a16="http://schemas.microsoft.com/office/drawing/2014/main" id="{0C4C03E6-2193-4E8C-BF99-D1F784B87E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97369" y="349824"/>
            <a:ext cx="4191046" cy="21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BE35F6B-F9F5-4FA1-8115-C811BC382D6E}"/>
              </a:ext>
            </a:extLst>
          </p:cNvPr>
          <p:cNvSpPr/>
          <p:nvPr/>
        </p:nvSpPr>
        <p:spPr>
          <a:xfrm>
            <a:off x="12888236" y="2891136"/>
            <a:ext cx="4203789" cy="178785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2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39FC6CC-BE50-447B-AB71-86F5862EDD0D}"/>
              </a:ext>
            </a:extLst>
          </p:cNvPr>
          <p:cNvSpPr/>
          <p:nvPr/>
        </p:nvSpPr>
        <p:spPr>
          <a:xfrm>
            <a:off x="354842" y="2891136"/>
            <a:ext cx="2333767" cy="178785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2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2E4691-A27A-4C1C-BE9F-2943A1ABBDC1}"/>
              </a:ext>
            </a:extLst>
          </p:cNvPr>
          <p:cNvSpPr txBox="1"/>
          <p:nvPr/>
        </p:nvSpPr>
        <p:spPr>
          <a:xfrm>
            <a:off x="670490" y="3111532"/>
            <a:ext cx="1647887" cy="1210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>
                <a:ln>
                  <a:noFill/>
                </a:ln>
                <a:solidFill>
                  <a:schemeClr val="tx2">
                    <a:lumMod val="2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Data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>
                <a:ln>
                  <a:noFill/>
                </a:ln>
                <a:solidFill>
                  <a:schemeClr val="tx2">
                    <a:lumMod val="2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Owners</a:t>
            </a:r>
            <a:endParaRPr kumimoji="0" lang="en-GB" sz="3600" b="0" i="0" u="none" strike="noStrike" cap="none" spc="0" normalizeH="0" baseline="0">
              <a:ln>
                <a:noFill/>
              </a:ln>
              <a:solidFill>
                <a:schemeClr val="tx2">
                  <a:lumMod val="25000"/>
                </a:schemeClr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AF3AB2-083D-4154-B6A5-559D11104346}"/>
              </a:ext>
            </a:extLst>
          </p:cNvPr>
          <p:cNvSpPr txBox="1"/>
          <p:nvPr/>
        </p:nvSpPr>
        <p:spPr>
          <a:xfrm>
            <a:off x="13410868" y="3111532"/>
            <a:ext cx="3258905" cy="1210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>
                <a:ln>
                  <a:noFill/>
                </a:ln>
                <a:solidFill>
                  <a:schemeClr val="tx2">
                    <a:lumMod val="2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Potential 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>
                <a:ln>
                  <a:noFill/>
                </a:ln>
                <a:solidFill>
                  <a:schemeClr val="tx2">
                    <a:lumMod val="2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Research Users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3B999FE-4235-44FA-8C84-DAAE2D379057}"/>
              </a:ext>
            </a:extLst>
          </p:cNvPr>
          <p:cNvCxnSpPr>
            <a:cxnSpLocks/>
          </p:cNvCxnSpPr>
          <p:nvPr/>
        </p:nvCxnSpPr>
        <p:spPr>
          <a:xfrm>
            <a:off x="8147756" y="2891136"/>
            <a:ext cx="0" cy="5560027"/>
          </a:xfrm>
          <a:prstGeom prst="line">
            <a:avLst/>
          </a:prstGeom>
          <a:ln w="57150">
            <a:solidFill>
              <a:srgbClr val="FF0000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685C6030-6477-4532-8513-C70212F389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51678" y="3135361"/>
            <a:ext cx="4953340" cy="5353548"/>
          </a:xfrm>
        </p:spPr>
        <p:txBody>
          <a:bodyPr>
            <a:normAutofit fontScale="77500" lnSpcReduction="20000"/>
          </a:bodyPr>
          <a:lstStyle/>
          <a:p>
            <a:r>
              <a:rPr lang="en-GB"/>
              <a:t>Trust</a:t>
            </a:r>
          </a:p>
          <a:p>
            <a:pPr lvl="1"/>
            <a:r>
              <a:rPr lang="en-GB"/>
              <a:t>Takes time…</a:t>
            </a:r>
          </a:p>
          <a:p>
            <a:r>
              <a:rPr lang="en-GB"/>
              <a:t>Motivation for engagement</a:t>
            </a:r>
          </a:p>
          <a:p>
            <a:r>
              <a:rPr lang="en-GB"/>
              <a:t>Assurance</a:t>
            </a:r>
          </a:p>
          <a:p>
            <a:pPr lvl="1"/>
            <a:r>
              <a:rPr lang="en-GB"/>
              <a:t>Legal</a:t>
            </a:r>
          </a:p>
          <a:p>
            <a:pPr lvl="1"/>
            <a:r>
              <a:rPr lang="en-GB"/>
              <a:t>Data Security (Service)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17BCF71D-EC46-42F2-ADCF-8E198E58FB0D}"/>
              </a:ext>
            </a:extLst>
          </p:cNvPr>
          <p:cNvSpPr txBox="1">
            <a:spLocks/>
          </p:cNvSpPr>
          <p:nvPr/>
        </p:nvSpPr>
        <p:spPr>
          <a:xfrm>
            <a:off x="8627705" y="3063788"/>
            <a:ext cx="5565951" cy="64358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444522" marR="0" indent="-444522" algn="l" defTabSz="584229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800" b="0" i="0" u="none" strike="noStrike" cap="none" spc="0" baseline="0">
                <a:ln>
                  <a:noFill/>
                </a:ln>
                <a:solidFill>
                  <a:srgbClr val="53585F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889045" marR="0" indent="-444522" algn="l" defTabSz="584229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800" b="0" i="0" u="none" strike="noStrike" cap="none" spc="0" baseline="0">
                <a:ln>
                  <a:noFill/>
                </a:ln>
                <a:solidFill>
                  <a:srgbClr val="53585F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1333567" marR="0" indent="-444522" algn="l" defTabSz="584229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800" b="0" i="0" u="none" strike="noStrike" cap="none" spc="0" baseline="0">
                <a:ln>
                  <a:noFill/>
                </a:ln>
                <a:solidFill>
                  <a:srgbClr val="53585F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1778089" marR="0" indent="-444522" algn="l" defTabSz="584229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800" b="0" i="0" u="none" strike="noStrike" cap="none" spc="0" baseline="0">
                <a:ln>
                  <a:noFill/>
                </a:ln>
                <a:solidFill>
                  <a:srgbClr val="53585F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2222612" marR="0" indent="-444522" algn="l" defTabSz="584229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800" b="0" i="0" u="none" strike="noStrike" cap="none" spc="0" baseline="0">
                <a:ln>
                  <a:noFill/>
                </a:ln>
                <a:solidFill>
                  <a:srgbClr val="53585F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2667134" marR="0" indent="-444522" algn="l" defTabSz="584229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3111656" marR="0" indent="-444522" algn="l" defTabSz="584229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3556178" marR="0" indent="-444522" algn="l" defTabSz="584229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4000700" marR="0" indent="-444522" algn="l" defTabSz="584229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hangingPunct="1"/>
            <a:r>
              <a:rPr lang="en-GB"/>
              <a:t>Data service</a:t>
            </a:r>
          </a:p>
          <a:p>
            <a:pPr lvl="1" hangingPunct="1"/>
            <a:r>
              <a:rPr lang="en-GB"/>
              <a:t>Secure</a:t>
            </a:r>
          </a:p>
          <a:p>
            <a:pPr lvl="1" hangingPunct="1"/>
            <a:r>
              <a:rPr lang="en-GB"/>
              <a:t>Efficient</a:t>
            </a:r>
          </a:p>
          <a:p>
            <a:pPr hangingPunct="1"/>
            <a:r>
              <a:rPr lang="en-GB"/>
              <a:t>Data Discoverability</a:t>
            </a:r>
          </a:p>
          <a:p>
            <a:pPr lvl="1" hangingPunct="1"/>
            <a:r>
              <a:rPr lang="en-GB"/>
              <a:t>Platforms</a:t>
            </a:r>
          </a:p>
          <a:p>
            <a:pPr lvl="1" hangingPunct="1"/>
            <a:r>
              <a:rPr lang="en-GB"/>
              <a:t>Analysis Ready Data</a:t>
            </a:r>
          </a:p>
        </p:txBody>
      </p:sp>
    </p:spTree>
    <p:extLst>
      <p:ext uri="{BB962C8B-B14F-4D97-AF65-F5344CB8AC3E}">
        <p14:creationId xmlns:p14="http://schemas.microsoft.com/office/powerpoint/2010/main" val="2389000846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3D818EA-A864-4C66-A0A9-037E6F20BAE1}"/>
              </a:ext>
            </a:extLst>
          </p:cNvPr>
          <p:cNvSpPr txBox="1"/>
          <p:nvPr/>
        </p:nvSpPr>
        <p:spPr>
          <a:xfrm>
            <a:off x="4335177" y="3169736"/>
            <a:ext cx="6674466" cy="452431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GB"/>
              <a:t>https://www.google.com/url?sa=i&amp;url=https%3A%2F%2Fwww.cdrc.ac.uk%2F&amp;psig=AOvVaw3DHfGTFEKKSktFJzG_gld9&amp;ust=1601548498594000&amp;source=images&amp;cd=vfe&amp;ved=0CAIQjRxqFwoTCKCwgJ3XkOwCFQAAAAAdAAAAABAD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57CBCD1-444E-4BD2-A479-1A9328B8480A}"/>
              </a:ext>
            </a:extLst>
          </p:cNvPr>
          <p:cNvGrpSpPr/>
          <p:nvPr/>
        </p:nvGrpSpPr>
        <p:grpSpPr>
          <a:xfrm>
            <a:off x="1473958" y="2370926"/>
            <a:ext cx="10439163" cy="6191533"/>
            <a:chOff x="985890" y="432944"/>
            <a:chExt cx="15223118" cy="9028926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BF24DA02-E2B3-43CE-AF4F-4C74A57C361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670131" y="1260929"/>
              <a:ext cx="1511300" cy="623570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E5BB8353-ECAA-4A07-81EE-4559482D31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641182" y="664556"/>
              <a:ext cx="2286000" cy="755650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A28B48E-93D0-4F1A-ACC3-4F80AD323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918938" y="1545599"/>
              <a:ext cx="1828800" cy="612140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9AEA7BF-4F78-45A8-A42C-8A2ACF625F7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09618" y="471137"/>
              <a:ext cx="2207986" cy="1460923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21E68420-1065-4A06-B6C4-2246B2C011B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36575" y="2768993"/>
              <a:ext cx="3251200" cy="41275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6AE76275-780E-42EF-9BD3-3301776801A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536032" y="3930709"/>
              <a:ext cx="2465614" cy="472682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834E8EDA-DBA0-4A46-80F1-CE1EB8F0D56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939008" y="7149013"/>
              <a:ext cx="1270000" cy="635000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A2D1748C-8E73-4083-A2D8-87293ABDC04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114460" y="4755242"/>
              <a:ext cx="1841500" cy="863600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D526882E-0F1F-4890-8CC1-950592E8DA6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60146" y="6739278"/>
              <a:ext cx="1841500" cy="1035844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4A5D225F-29DB-4450-A381-580740D90D4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463923" y="8670471"/>
              <a:ext cx="939800" cy="342900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856BDFFA-FBC8-407F-A571-A0896878E00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532745" y="1481210"/>
              <a:ext cx="1905000" cy="901700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9EA6265F-D41C-4C8C-B5C8-89671C719A6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307951" y="8499476"/>
              <a:ext cx="1689100" cy="962394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9D57D0F4-AE67-4865-8E3F-F4CEF308102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681708" y="5247127"/>
              <a:ext cx="1892300" cy="1054100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9316E5CD-CCAD-402E-A4A9-8A21220F3A24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866574" y="6956879"/>
              <a:ext cx="1473200" cy="850900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FAFB41D6-536F-4F9E-A2AD-945A788C13E3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695374" y="1863675"/>
              <a:ext cx="1041400" cy="1003300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9F52A9B4-BB4F-4261-9465-01962DA201C3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098304" y="486229"/>
              <a:ext cx="1841500" cy="356654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D2E3962F-1A79-4092-8B38-E67F1D008E8D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686632" y="3712030"/>
              <a:ext cx="584200" cy="609600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F148CCF0-345E-4996-A309-E1C633570D74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1038337" y="5722028"/>
              <a:ext cx="1420257" cy="401377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85C3AA01-2EB8-4DAE-99B5-75E830B15A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13438074" y="8690153"/>
              <a:ext cx="1257300" cy="546652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688DFB0F-B841-41B3-84E9-560A5D1468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902360" y="7425873"/>
              <a:ext cx="1955800" cy="723900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63EDC993-D59B-4CD6-81CD-C8F02AD50A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4551703" y="1545599"/>
              <a:ext cx="996354" cy="671456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496BFA83-2D92-4EA1-804F-0EF8B0CA51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85890" y="6837886"/>
              <a:ext cx="1955800" cy="401377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ACCE1887-60D3-4554-A809-B95A71E912E8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981379" y="7229476"/>
              <a:ext cx="1270000" cy="1270000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C7E71B47-64CA-4281-9A59-78B1280B3D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501560" y="4696296"/>
              <a:ext cx="1397000" cy="546100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C016EA52-0DF8-4DD5-9BDD-77873DD9E3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/>
            <a:stretch>
              <a:fillRect/>
            </a:stretch>
          </p:blipFill>
          <p:spPr>
            <a:xfrm>
              <a:off x="7734899" y="8149772"/>
              <a:ext cx="914967" cy="537046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B1927FF4-8A68-4EBC-B9BD-15AF99D3E0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250612" y="8477036"/>
              <a:ext cx="1449614" cy="370114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8845984D-8A82-4065-97FC-21F62E5995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700226" y="432944"/>
              <a:ext cx="2305956" cy="582945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AC9A3E2F-A4EA-4A1D-97AD-6D5EDF8AFFF3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 rot="835251">
            <a:off x="12502377" y="2774309"/>
            <a:ext cx="4201741" cy="57408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700B075F-70EE-4FEC-AA25-AEDFC53F1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0038" y="300468"/>
            <a:ext cx="14800185" cy="2159000"/>
          </a:xfrm>
        </p:spPr>
        <p:txBody>
          <a:bodyPr/>
          <a:lstStyle/>
          <a:p>
            <a:r>
              <a:rPr lang="en-US"/>
              <a:t>Assurance (Legal)</a:t>
            </a:r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BB29957-8235-EB59-93D0-6686A8A2D626}"/>
              </a:ext>
            </a:extLst>
          </p:cNvPr>
          <p:cNvSpPr txBox="1"/>
          <p:nvPr/>
        </p:nvSpPr>
        <p:spPr>
          <a:xfrm>
            <a:off x="13649404" y="1367249"/>
            <a:ext cx="3324628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3600" b="0" i="0" u="none" strike="noStrike" cap="none" spc="0" normalizeH="0" baseline="0" dirty="0">
                <a:ln>
                  <a:noFill/>
                </a:ln>
                <a:solidFill>
                  <a:schemeClr val="bg1">
                    <a:lumMod val="65000"/>
                    <a:lumOff val="3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68 DLAs to date</a:t>
            </a:r>
          </a:p>
        </p:txBody>
      </p:sp>
    </p:spTree>
    <p:extLst>
      <p:ext uri="{BB962C8B-B14F-4D97-AF65-F5344CB8AC3E}">
        <p14:creationId xmlns:p14="http://schemas.microsoft.com/office/powerpoint/2010/main" val="1246955215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58593A-11CB-4E28-B58E-FCE826F0D7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9864" y="254000"/>
            <a:ext cx="11880360" cy="2159000"/>
          </a:xfrm>
        </p:spPr>
        <p:txBody>
          <a:bodyPr>
            <a:normAutofit/>
          </a:bodyPr>
          <a:lstStyle/>
          <a:p>
            <a:r>
              <a:rPr lang="en-GB" sz="7000"/>
              <a:t>Assurance (Data Service)</a:t>
            </a:r>
          </a:p>
        </p:txBody>
      </p:sp>
      <p:pic>
        <p:nvPicPr>
          <p:cNvPr id="4" name="Picture 2" descr="Home - Consumer Data Research Centre">
            <a:extLst>
              <a:ext uri="{FF2B5EF4-FFF2-40B4-BE49-F238E27FC236}">
                <a16:creationId xmlns:a16="http://schemas.microsoft.com/office/drawing/2014/main" id="{0C4C03E6-2193-4E8C-BF99-D1F784B87E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97369" y="349824"/>
            <a:ext cx="4191046" cy="21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792A6CF-57BE-4445-83D9-F2ACF93BD6D4}"/>
              </a:ext>
            </a:extLst>
          </p:cNvPr>
          <p:cNvCxnSpPr>
            <a:cxnSpLocks/>
          </p:cNvCxnSpPr>
          <p:nvPr/>
        </p:nvCxnSpPr>
        <p:spPr>
          <a:xfrm>
            <a:off x="4400194" y="3361187"/>
            <a:ext cx="0" cy="4144403"/>
          </a:xfrm>
          <a:prstGeom prst="line">
            <a:avLst/>
          </a:prstGeom>
          <a:ln w="41275"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CA12268-A98B-444A-B850-B734770DD2CC}"/>
              </a:ext>
            </a:extLst>
          </p:cNvPr>
          <p:cNvCxnSpPr>
            <a:cxnSpLocks/>
          </p:cNvCxnSpPr>
          <p:nvPr/>
        </p:nvCxnSpPr>
        <p:spPr>
          <a:xfrm>
            <a:off x="10115194" y="3483107"/>
            <a:ext cx="0" cy="4144403"/>
          </a:xfrm>
          <a:prstGeom prst="line">
            <a:avLst/>
          </a:prstGeom>
          <a:ln w="41275"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7FD1941D-3D42-4E93-9CAE-5983F4FDB031}"/>
              </a:ext>
            </a:extLst>
          </p:cNvPr>
          <p:cNvSpPr txBox="1"/>
          <p:nvPr/>
        </p:nvSpPr>
        <p:spPr>
          <a:xfrm>
            <a:off x="641615" y="2985530"/>
            <a:ext cx="2990411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GB" sz="2400">
                <a:solidFill>
                  <a:schemeClr val="bg2">
                    <a:lumMod val="75000"/>
                  </a:schemeClr>
                </a:solidFill>
              </a:rPr>
              <a:t>Open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F64496D-1408-4AC0-89F0-97D2B687757F}"/>
              </a:ext>
            </a:extLst>
          </p:cNvPr>
          <p:cNvSpPr txBox="1"/>
          <p:nvPr/>
        </p:nvSpPr>
        <p:spPr>
          <a:xfrm>
            <a:off x="6017158" y="3252274"/>
            <a:ext cx="2990411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GB" sz="2400">
                <a:solidFill>
                  <a:schemeClr val="bg2">
                    <a:lumMod val="75000"/>
                  </a:schemeClr>
                </a:solidFill>
              </a:rPr>
              <a:t>Safeguarded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996968B-9DE5-4FCD-84B6-E7FBA841BE71}"/>
              </a:ext>
            </a:extLst>
          </p:cNvPr>
          <p:cNvSpPr txBox="1"/>
          <p:nvPr/>
        </p:nvSpPr>
        <p:spPr>
          <a:xfrm>
            <a:off x="11640718" y="3252274"/>
            <a:ext cx="2990411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GB" sz="2400">
                <a:solidFill>
                  <a:schemeClr val="bg2">
                    <a:lumMod val="75000"/>
                  </a:schemeClr>
                </a:solidFill>
              </a:rPr>
              <a:t>Secure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9ECA06E1-7E08-4810-8D09-DD7C61200ED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0982" y="3560314"/>
            <a:ext cx="2293568" cy="1665473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3CFC35CF-2389-45B0-ACC2-836C6D1298F1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9164" y="5242535"/>
            <a:ext cx="2705356" cy="2127742"/>
          </a:xfrm>
          <a:prstGeom prst="rect">
            <a:avLst/>
          </a:prstGeom>
        </p:spPr>
      </p:pic>
      <p:sp>
        <p:nvSpPr>
          <p:cNvPr id="12" name="Left Brace 11">
            <a:extLst>
              <a:ext uri="{FF2B5EF4-FFF2-40B4-BE49-F238E27FC236}">
                <a16:creationId xmlns:a16="http://schemas.microsoft.com/office/drawing/2014/main" id="{16404E12-3CB5-4B87-970C-D976B384A6B7}"/>
              </a:ext>
            </a:extLst>
          </p:cNvPr>
          <p:cNvSpPr/>
          <p:nvPr/>
        </p:nvSpPr>
        <p:spPr>
          <a:xfrm rot="16200000">
            <a:off x="8965664" y="3504578"/>
            <a:ext cx="1188693" cy="10142237"/>
          </a:xfrm>
          <a:prstGeom prst="leftBrace">
            <a:avLst/>
          </a:prstGeom>
          <a:ln w="28575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D269DCA-FE28-4FDA-A441-36B81B1CDD6A}"/>
              </a:ext>
            </a:extLst>
          </p:cNvPr>
          <p:cNvSpPr txBox="1"/>
          <p:nvPr/>
        </p:nvSpPr>
        <p:spPr>
          <a:xfrm>
            <a:off x="7512363" y="9170043"/>
            <a:ext cx="4338422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GB" sz="2400">
                <a:solidFill>
                  <a:schemeClr val="bg2">
                    <a:lumMod val="75000"/>
                  </a:schemeClr>
                </a:solidFill>
              </a:rPr>
              <a:t>Research Approvals Process</a:t>
            </a:r>
          </a:p>
        </p:txBody>
      </p:sp>
      <p:pic>
        <p:nvPicPr>
          <p:cNvPr id="1026" name="Picture 2" descr="Flat Isometric Servers Computer Hardware Network Vector Icon">
            <a:extLst>
              <a:ext uri="{FF2B5EF4-FFF2-40B4-BE49-F238E27FC236}">
                <a16:creationId xmlns:a16="http://schemas.microsoft.com/office/drawing/2014/main" id="{2EAFCC3B-5DC7-4687-85DE-C1B2672AF5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44766" y="3483106"/>
            <a:ext cx="2289810" cy="2289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aptop icon on white background 636084 - Download Free Vectors, Clipart  Graphics &amp; Vector Art">
            <a:extLst>
              <a:ext uri="{FF2B5EF4-FFF2-40B4-BE49-F238E27FC236}">
                <a16:creationId xmlns:a16="http://schemas.microsoft.com/office/drawing/2014/main" id="{35D4FA63-1632-4B79-98E5-CA7936C0F5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98561" y="5671665"/>
            <a:ext cx="2286000" cy="2000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F57BD6E-E6C5-437B-AE19-C8B75860B927}"/>
              </a:ext>
            </a:extLst>
          </p:cNvPr>
          <p:cNvCxnSpPr>
            <a:cxnSpLocks/>
          </p:cNvCxnSpPr>
          <p:nvPr/>
        </p:nvCxnSpPr>
        <p:spPr>
          <a:xfrm flipH="1">
            <a:off x="6789446" y="5306978"/>
            <a:ext cx="1318234" cy="653706"/>
          </a:xfrm>
          <a:prstGeom prst="straightConnector1">
            <a:avLst/>
          </a:prstGeom>
          <a:ln w="38100">
            <a:prstDash val="sysDot"/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grpSp>
        <p:nvGrpSpPr>
          <p:cNvPr id="38" name="Group">
            <a:extLst>
              <a:ext uri="{FF2B5EF4-FFF2-40B4-BE49-F238E27FC236}">
                <a16:creationId xmlns:a16="http://schemas.microsoft.com/office/drawing/2014/main" id="{6C679176-1D2B-4B1E-B934-5EEA6582A4EA}"/>
              </a:ext>
            </a:extLst>
          </p:cNvPr>
          <p:cNvGrpSpPr/>
          <p:nvPr/>
        </p:nvGrpSpPr>
        <p:grpSpPr>
          <a:xfrm>
            <a:off x="11850785" y="4230953"/>
            <a:ext cx="3659481" cy="2805756"/>
            <a:chOff x="156749" y="0"/>
            <a:chExt cx="7706512" cy="5908651"/>
          </a:xfrm>
        </p:grpSpPr>
        <p:pic>
          <p:nvPicPr>
            <p:cNvPr id="39" name="Image" descr="Image">
              <a:extLst>
                <a:ext uri="{FF2B5EF4-FFF2-40B4-BE49-F238E27FC236}">
                  <a16:creationId xmlns:a16="http://schemas.microsoft.com/office/drawing/2014/main" id="{19AE9FB9-9137-4A7B-83D7-4CC98B7C898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49964" y="28111"/>
              <a:ext cx="2686803" cy="358240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0" name="Image" descr="Image">
              <a:extLst>
                <a:ext uri="{FF2B5EF4-FFF2-40B4-BE49-F238E27FC236}">
                  <a16:creationId xmlns:a16="http://schemas.microsoft.com/office/drawing/2014/main" id="{8739719C-EDCD-4476-B9DC-B023B19E330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511099" y="0"/>
              <a:ext cx="4367219" cy="245656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1" name="Image" descr="Image">
              <a:extLst>
                <a:ext uri="{FF2B5EF4-FFF2-40B4-BE49-F238E27FC236}">
                  <a16:creationId xmlns:a16="http://schemas.microsoft.com/office/drawing/2014/main" id="{00005C17-FA84-4C63-A7CD-F4FA54C344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2274026" y="1827627"/>
              <a:ext cx="5570216" cy="236071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2" name="Image" descr="Image">
              <a:extLst>
                <a:ext uri="{FF2B5EF4-FFF2-40B4-BE49-F238E27FC236}">
                  <a16:creationId xmlns:a16="http://schemas.microsoft.com/office/drawing/2014/main" id="{F87D3EE8-24B0-4858-A4C5-7811C602E56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77495" y="3649971"/>
              <a:ext cx="7666524" cy="225868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3" name="Image" descr="Image">
              <a:extLst>
                <a:ext uri="{FF2B5EF4-FFF2-40B4-BE49-F238E27FC236}">
                  <a16:creationId xmlns:a16="http://schemas.microsoft.com/office/drawing/2014/main" id="{E29C7A98-2486-443F-94AF-3FF74D5CDB6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156749" y="127288"/>
              <a:ext cx="2492834" cy="353277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4" name="Image" descr="Image">
              <a:extLst>
                <a:ext uri="{FF2B5EF4-FFF2-40B4-BE49-F238E27FC236}">
                  <a16:creationId xmlns:a16="http://schemas.microsoft.com/office/drawing/2014/main" id="{F25A685E-088D-4735-9F79-1BA8E845757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6874870" y="115879"/>
              <a:ext cx="988392" cy="171094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2AECDFAE-BAB4-462A-A6C9-3B25949E114B}"/>
              </a:ext>
            </a:extLst>
          </p:cNvPr>
          <p:cNvSpPr txBox="1"/>
          <p:nvPr/>
        </p:nvSpPr>
        <p:spPr>
          <a:xfrm>
            <a:off x="13809778" y="7095801"/>
            <a:ext cx="1744690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GB" sz="2400">
                <a:solidFill>
                  <a:schemeClr val="bg2">
                    <a:lumMod val="75000"/>
                  </a:schemeClr>
                </a:solidFill>
              </a:rPr>
              <a:t>ISO27001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D5B323E-9B48-F01B-13A0-FBAC4B16F4B9}"/>
              </a:ext>
            </a:extLst>
          </p:cNvPr>
          <p:cNvSpPr txBox="1"/>
          <p:nvPr/>
        </p:nvSpPr>
        <p:spPr>
          <a:xfrm>
            <a:off x="679419" y="7440044"/>
            <a:ext cx="1779930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+ API (General, Ethnicity Estimator)</a:t>
            </a:r>
          </a:p>
        </p:txBody>
      </p:sp>
    </p:spTree>
    <p:extLst>
      <p:ext uri="{BB962C8B-B14F-4D97-AF65-F5344CB8AC3E}">
        <p14:creationId xmlns:p14="http://schemas.microsoft.com/office/powerpoint/2010/main" val="3470733460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58593A-11CB-4E28-B58E-FCE826F0D7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Discoverability</a:t>
            </a:r>
          </a:p>
        </p:txBody>
      </p:sp>
      <p:pic>
        <p:nvPicPr>
          <p:cNvPr id="4" name="Picture 2" descr="Home - Consumer Data Research Centre">
            <a:extLst>
              <a:ext uri="{FF2B5EF4-FFF2-40B4-BE49-F238E27FC236}">
                <a16:creationId xmlns:a16="http://schemas.microsoft.com/office/drawing/2014/main" id="{0C4C03E6-2193-4E8C-BF99-D1F784B87E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97369" y="349824"/>
            <a:ext cx="4191046" cy="21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A1E59BD-7559-40AD-AAE7-DEC3644E1A3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46663" y="2937962"/>
            <a:ext cx="5745333" cy="45186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4FB0D85-E6A1-418B-8DA7-3B2E3A18198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43151" y="2924688"/>
            <a:ext cx="6017974" cy="436994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B7A8772-8841-4914-B5F5-0176878939EE}"/>
              </a:ext>
            </a:extLst>
          </p:cNvPr>
          <p:cNvSpPr txBox="1"/>
          <p:nvPr/>
        </p:nvSpPr>
        <p:spPr>
          <a:xfrm>
            <a:off x="597369" y="7561397"/>
            <a:ext cx="8671560" cy="64633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GB">
                <a:solidFill>
                  <a:schemeClr val="bg2">
                    <a:lumMod val="75000"/>
                  </a:schemeClr>
                </a:solidFill>
              </a:rPr>
              <a:t>mapmaker.cdrc.ac.uk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3CD4026-E9A0-420F-93F5-D3187606D840}"/>
              </a:ext>
            </a:extLst>
          </p:cNvPr>
          <p:cNvSpPr txBox="1"/>
          <p:nvPr/>
        </p:nvSpPr>
        <p:spPr>
          <a:xfrm>
            <a:off x="8545029" y="7626350"/>
            <a:ext cx="8671560" cy="64633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GB">
                <a:solidFill>
                  <a:schemeClr val="bg2">
                    <a:lumMod val="75000"/>
                  </a:schemeClr>
                </a:solidFill>
              </a:rPr>
              <a:t>data.cdrc.ac.uk</a:t>
            </a:r>
          </a:p>
        </p:txBody>
      </p:sp>
    </p:spTree>
    <p:extLst>
      <p:ext uri="{BB962C8B-B14F-4D97-AF65-F5344CB8AC3E}">
        <p14:creationId xmlns:p14="http://schemas.microsoft.com/office/powerpoint/2010/main" val="3515054530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4" name="Picture 6" descr="Pole Ladder-Timber – Construction Products Direct">
            <a:extLst>
              <a:ext uri="{FF2B5EF4-FFF2-40B4-BE49-F238E27FC236}">
                <a16:creationId xmlns:a16="http://schemas.microsoft.com/office/drawing/2014/main" id="{986D61E2-863E-4D5C-AB1A-6981EBFD96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2828883" y="829164"/>
            <a:ext cx="3316406" cy="8670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258593A-11CB-4E28-B58E-FCE826F0D7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8620" y="254000"/>
            <a:ext cx="9944100" cy="2159000"/>
          </a:xfrm>
        </p:spPr>
        <p:txBody>
          <a:bodyPr>
            <a:normAutofit/>
          </a:bodyPr>
          <a:lstStyle/>
          <a:p>
            <a:r>
              <a:rPr lang="en-GB" sz="6600"/>
              <a:t>Motivation for Engagement</a:t>
            </a:r>
          </a:p>
        </p:txBody>
      </p:sp>
      <p:pic>
        <p:nvPicPr>
          <p:cNvPr id="4" name="Picture 2" descr="Home - Consumer Data Research Centre">
            <a:extLst>
              <a:ext uri="{FF2B5EF4-FFF2-40B4-BE49-F238E27FC236}">
                <a16:creationId xmlns:a16="http://schemas.microsoft.com/office/drawing/2014/main" id="{0C4C03E6-2193-4E8C-BF99-D1F784B87E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97369" y="349824"/>
            <a:ext cx="4191046" cy="21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E1D180F-0DF9-4A15-B82D-D26F53DF74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70039" y="3271986"/>
            <a:ext cx="14800185" cy="1107743"/>
          </a:xfrm>
        </p:spPr>
        <p:txBody>
          <a:bodyPr/>
          <a:lstStyle/>
          <a:p>
            <a:r>
              <a:rPr lang="en-US"/>
              <a:t>Ladder of engagement</a:t>
            </a:r>
            <a:endParaRPr lang="en-GB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7501FE6-D920-45E5-A7F6-FBD08737E120}"/>
              </a:ext>
            </a:extLst>
          </p:cNvPr>
          <p:cNvSpPr txBox="1"/>
          <p:nvPr/>
        </p:nvSpPr>
        <p:spPr>
          <a:xfrm>
            <a:off x="7688285" y="7852214"/>
            <a:ext cx="4268337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GB" sz="2400">
                <a:solidFill>
                  <a:schemeClr val="bg2">
                    <a:lumMod val="75000"/>
                  </a:schemeClr>
                </a:solidFill>
              </a:rPr>
              <a:t>Master Dissertation Scheme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BAF30DE-701C-462B-B680-BB57757A0363}"/>
              </a:ext>
            </a:extLst>
          </p:cNvPr>
          <p:cNvSpPr txBox="1"/>
          <p:nvPr/>
        </p:nvSpPr>
        <p:spPr>
          <a:xfrm>
            <a:off x="2957269" y="7555872"/>
            <a:ext cx="2766212" cy="8309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GB" sz="2400">
                <a:solidFill>
                  <a:schemeClr val="bg2">
                    <a:lumMod val="75000"/>
                  </a:schemeClr>
                </a:solidFill>
              </a:rPr>
              <a:t>Alumni Network /</a:t>
            </a:r>
          </a:p>
          <a:p>
            <a:r>
              <a:rPr lang="en-GB" sz="2400">
                <a:solidFill>
                  <a:schemeClr val="bg2">
                    <a:lumMod val="75000"/>
                  </a:schemeClr>
                </a:solidFill>
              </a:rPr>
              <a:t>Event</a:t>
            </a:r>
          </a:p>
        </p:txBody>
      </p:sp>
      <p:sp>
        <p:nvSpPr>
          <p:cNvPr id="15" name="Arrow: Circular 14">
            <a:extLst>
              <a:ext uri="{FF2B5EF4-FFF2-40B4-BE49-F238E27FC236}">
                <a16:creationId xmlns:a16="http://schemas.microsoft.com/office/drawing/2014/main" id="{B7A0113E-121E-482D-B65A-2FDF832D9994}"/>
              </a:ext>
            </a:extLst>
          </p:cNvPr>
          <p:cNvSpPr/>
          <p:nvPr/>
        </p:nvSpPr>
        <p:spPr>
          <a:xfrm rot="16439041">
            <a:off x="5779049" y="6993645"/>
            <a:ext cx="1719618" cy="2163372"/>
          </a:xfrm>
          <a:prstGeom prst="circularArrow">
            <a:avLst/>
          </a:prstGeom>
          <a:solidFill>
            <a:schemeClr val="bg2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2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5" name="Arrow: Circular 24">
            <a:extLst>
              <a:ext uri="{FF2B5EF4-FFF2-40B4-BE49-F238E27FC236}">
                <a16:creationId xmlns:a16="http://schemas.microsoft.com/office/drawing/2014/main" id="{D0D9BCE7-8519-4A5C-B0D0-CEFFE381E77B}"/>
              </a:ext>
            </a:extLst>
          </p:cNvPr>
          <p:cNvSpPr/>
          <p:nvPr/>
        </p:nvSpPr>
        <p:spPr>
          <a:xfrm rot="5400000">
            <a:off x="5986302" y="7021007"/>
            <a:ext cx="1719618" cy="2163372"/>
          </a:xfrm>
          <a:prstGeom prst="circularArrow">
            <a:avLst/>
          </a:prstGeom>
          <a:solidFill>
            <a:schemeClr val="bg2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2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CA3DC0A-D227-428B-AD08-71978B5CCF04}"/>
              </a:ext>
            </a:extLst>
          </p:cNvPr>
          <p:cNvSpPr txBox="1"/>
          <p:nvPr/>
        </p:nvSpPr>
        <p:spPr>
          <a:xfrm>
            <a:off x="8986683" y="6568145"/>
            <a:ext cx="2990411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GB" sz="2400">
                <a:solidFill>
                  <a:schemeClr val="bg2">
                    <a:lumMod val="75000"/>
                  </a:schemeClr>
                </a:solidFill>
              </a:rPr>
              <a:t>Data Partners Forum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58DB615-F5FE-4F69-A035-C45DCEAFBAA5}"/>
              </a:ext>
            </a:extLst>
          </p:cNvPr>
          <p:cNvSpPr txBox="1"/>
          <p:nvPr/>
        </p:nvSpPr>
        <p:spPr>
          <a:xfrm>
            <a:off x="9358427" y="5828515"/>
            <a:ext cx="2990411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GB" sz="2400">
                <a:solidFill>
                  <a:schemeClr val="bg2">
                    <a:lumMod val="75000"/>
                  </a:schemeClr>
                </a:solidFill>
              </a:rPr>
              <a:t>Training / Workshops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784CE48-AC62-434B-AC5D-CC2C34FC1FEF}"/>
              </a:ext>
            </a:extLst>
          </p:cNvPr>
          <p:cNvSpPr txBox="1"/>
          <p:nvPr/>
        </p:nvSpPr>
        <p:spPr>
          <a:xfrm>
            <a:off x="10102799" y="4901072"/>
            <a:ext cx="2755650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GB" sz="2400">
                <a:solidFill>
                  <a:schemeClr val="bg2">
                    <a:lumMod val="75000"/>
                  </a:schemeClr>
                </a:solidFill>
              </a:rPr>
              <a:t>PhD Sponsorship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5C35F08-6A57-43CE-A18E-60A5911CAE3B}"/>
              </a:ext>
            </a:extLst>
          </p:cNvPr>
          <p:cNvSpPr txBox="1"/>
          <p:nvPr/>
        </p:nvSpPr>
        <p:spPr>
          <a:xfrm>
            <a:off x="9509735" y="4013623"/>
            <a:ext cx="4081757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GB" sz="2400">
                <a:solidFill>
                  <a:schemeClr val="bg2">
                    <a:lumMod val="75000"/>
                  </a:schemeClr>
                </a:solidFill>
              </a:rPr>
              <a:t>Data Science Projects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CFB1149-3D55-4A64-95A1-3A79E728B80D}"/>
              </a:ext>
            </a:extLst>
          </p:cNvPr>
          <p:cNvSpPr txBox="1"/>
          <p:nvPr/>
        </p:nvSpPr>
        <p:spPr>
          <a:xfrm>
            <a:off x="9724672" y="2990761"/>
            <a:ext cx="4081757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GB" sz="2400">
                <a:solidFill>
                  <a:schemeClr val="bg2">
                    <a:lumMod val="75000"/>
                  </a:schemeClr>
                </a:solidFill>
              </a:rPr>
              <a:t>Data Sharing Agreements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DC3CE06-BD08-4C8B-A4B9-0BA85892B5C1}"/>
              </a:ext>
            </a:extLst>
          </p:cNvPr>
          <p:cNvSpPr txBox="1"/>
          <p:nvPr/>
        </p:nvSpPr>
        <p:spPr>
          <a:xfrm>
            <a:off x="10665358" y="2123152"/>
            <a:ext cx="2990411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GB" sz="2400">
                <a:solidFill>
                  <a:schemeClr val="bg2">
                    <a:lumMod val="75000"/>
                  </a:schemeClr>
                </a:solidFill>
              </a:rPr>
              <a:t>Data Collaborations</a:t>
            </a:r>
          </a:p>
        </p:txBody>
      </p:sp>
    </p:spTree>
    <p:extLst>
      <p:ext uri="{BB962C8B-B14F-4D97-AF65-F5344CB8AC3E}">
        <p14:creationId xmlns:p14="http://schemas.microsoft.com/office/powerpoint/2010/main" val="3084896391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01929-C63D-49A5-9EC5-2034E6787A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Analysis Ready Data Products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5D131729-2F72-49D4-BAA4-4D7818320A05}"/>
              </a:ext>
            </a:extLst>
          </p:cNvPr>
          <p:cNvCxnSpPr/>
          <p:nvPr/>
        </p:nvCxnSpPr>
        <p:spPr>
          <a:xfrm>
            <a:off x="1988130" y="6334460"/>
            <a:ext cx="3814763" cy="0"/>
          </a:xfrm>
          <a:prstGeom prst="straightConnector1">
            <a:avLst/>
          </a:prstGeom>
          <a:noFill/>
          <a:ln w="57150" cap="flat">
            <a:solidFill>
              <a:schemeClr val="bg1">
                <a:lumMod val="65000"/>
                <a:lumOff val="35000"/>
              </a:schemeClr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F8FD8F3-A6A1-4677-B5DA-493DCBABA85F}"/>
              </a:ext>
            </a:extLst>
          </p:cNvPr>
          <p:cNvCxnSpPr>
            <a:cxnSpLocks/>
          </p:cNvCxnSpPr>
          <p:nvPr/>
        </p:nvCxnSpPr>
        <p:spPr>
          <a:xfrm flipV="1">
            <a:off x="2140530" y="2991185"/>
            <a:ext cx="0" cy="3495676"/>
          </a:xfrm>
          <a:prstGeom prst="straightConnector1">
            <a:avLst/>
          </a:prstGeom>
          <a:noFill/>
          <a:ln w="57150" cap="flat">
            <a:solidFill>
              <a:schemeClr val="bg1">
                <a:lumMod val="65000"/>
                <a:lumOff val="35000"/>
              </a:schemeClr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51C3815-3B6E-40EE-B14E-95CA8A51EC70}"/>
              </a:ext>
            </a:extLst>
          </p:cNvPr>
          <p:cNvSpPr txBox="1"/>
          <p:nvPr/>
        </p:nvSpPr>
        <p:spPr>
          <a:xfrm>
            <a:off x="2856892" y="6829796"/>
            <a:ext cx="2037417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400" b="0" i="0" u="none" strike="noStrike" cap="none" spc="0" normalizeH="0" baseline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Skills Required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400" b="0" i="0" u="none" strike="noStrike" cap="none" spc="0" normalizeH="0" baseline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to Access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1CC317-F162-41CE-B2CF-CB9C8BCB39EC}"/>
              </a:ext>
            </a:extLst>
          </p:cNvPr>
          <p:cNvSpPr txBox="1"/>
          <p:nvPr/>
        </p:nvSpPr>
        <p:spPr>
          <a:xfrm>
            <a:off x="324188" y="3949359"/>
            <a:ext cx="1502410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400" b="0" i="0" u="none" strike="noStrike" cap="none" spc="0" normalizeH="0" baseline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User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400" b="0" i="0" u="none" strike="noStrike" cap="none" spc="0" normalizeH="0" baseline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Demand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6027FD6-4301-4CBA-AE3A-41C51848F1A3}"/>
              </a:ext>
            </a:extLst>
          </p:cNvPr>
          <p:cNvCxnSpPr>
            <a:cxnSpLocks/>
          </p:cNvCxnSpPr>
          <p:nvPr/>
        </p:nvCxnSpPr>
        <p:spPr>
          <a:xfrm>
            <a:off x="2591820" y="3571116"/>
            <a:ext cx="2632870" cy="2438999"/>
          </a:xfrm>
          <a:prstGeom prst="straightConnector1">
            <a:avLst/>
          </a:prstGeom>
          <a:noFill/>
          <a:ln w="57150" cap="flat">
            <a:solidFill>
              <a:srgbClr val="FF0000"/>
            </a:solidFill>
            <a:prstDash val="dash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944B0C0-47FE-4F9D-B6D5-7E0ED415A403}"/>
              </a:ext>
            </a:extLst>
          </p:cNvPr>
          <p:cNvSpPr txBox="1"/>
          <p:nvPr/>
        </p:nvSpPr>
        <p:spPr>
          <a:xfrm>
            <a:off x="2373191" y="3167396"/>
            <a:ext cx="1502410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400" b="0" i="0" u="none" strike="noStrike" cap="none" spc="0" normalizeH="0" baseline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Open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F50399D-D74E-4A62-A7A1-BD1071208689}"/>
              </a:ext>
            </a:extLst>
          </p:cNvPr>
          <p:cNvSpPr txBox="1"/>
          <p:nvPr/>
        </p:nvSpPr>
        <p:spPr>
          <a:xfrm>
            <a:off x="3908255" y="4205473"/>
            <a:ext cx="1892584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400" b="0" i="0" u="none" strike="noStrike" cap="none" spc="0" normalizeH="0" baseline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Safeguarded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C8ABBC9-0155-47A5-892F-63F94DEB8BD8}"/>
              </a:ext>
            </a:extLst>
          </p:cNvPr>
          <p:cNvSpPr txBox="1"/>
          <p:nvPr/>
        </p:nvSpPr>
        <p:spPr>
          <a:xfrm>
            <a:off x="5224689" y="5480688"/>
            <a:ext cx="1502410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400" b="0" i="0" u="none" strike="noStrike" cap="none" spc="0" normalizeH="0" baseline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Secure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DB571E0-1AC9-4631-94BB-C66F9BE8C4AB}"/>
              </a:ext>
            </a:extLst>
          </p:cNvPr>
          <p:cNvSpPr txBox="1"/>
          <p:nvPr/>
        </p:nvSpPr>
        <p:spPr>
          <a:xfrm>
            <a:off x="2261672" y="6404038"/>
            <a:ext cx="710131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1800" b="0" i="1" u="none" strike="noStrike" cap="none" spc="0" normalizeH="0" baseline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Lower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9E4B774-0201-4CD6-B1BC-637B95AEEBA9}"/>
              </a:ext>
            </a:extLst>
          </p:cNvPr>
          <p:cNvSpPr txBox="1"/>
          <p:nvPr/>
        </p:nvSpPr>
        <p:spPr>
          <a:xfrm>
            <a:off x="5169386" y="6477273"/>
            <a:ext cx="758221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1800" b="0" i="1" u="none" strike="noStrike" cap="none" spc="0" normalizeH="0" baseline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Higher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2465B51-4A50-4AB7-B0DE-8F7321E5469C}"/>
              </a:ext>
            </a:extLst>
          </p:cNvPr>
          <p:cNvSpPr txBox="1"/>
          <p:nvPr/>
        </p:nvSpPr>
        <p:spPr>
          <a:xfrm>
            <a:off x="1309258" y="5845829"/>
            <a:ext cx="710131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1800" b="0" i="1" u="none" strike="noStrike" cap="none" spc="0" normalizeH="0" baseline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Lower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A0879C9-40E9-4C29-817C-AFFC88F48FE7}"/>
              </a:ext>
            </a:extLst>
          </p:cNvPr>
          <p:cNvSpPr txBox="1"/>
          <p:nvPr/>
        </p:nvSpPr>
        <p:spPr>
          <a:xfrm>
            <a:off x="1230139" y="3045643"/>
            <a:ext cx="758221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1800" b="0" i="1" u="none" strike="noStrike" cap="none" spc="0" normalizeH="0" baseline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Higher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1B9F39E-C150-4512-9109-AA5F47D87E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877186">
            <a:off x="7048228" y="2390872"/>
            <a:ext cx="3030057" cy="432001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9B7A4BB-81DE-418C-80F3-40995477CD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94092">
            <a:off x="12201862" y="2288034"/>
            <a:ext cx="2888778" cy="398347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789D3FF-41DB-407F-82E5-C2231181932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1202512">
            <a:off x="10115323" y="3232643"/>
            <a:ext cx="2603003" cy="366943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D8271E7-CD7E-4B7B-B051-8F16DA1FB01E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329715" y="4431422"/>
            <a:ext cx="2778501" cy="394523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0313BEE-9293-4355-9E93-653AEA86DBDA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430700">
            <a:off x="12120999" y="5627105"/>
            <a:ext cx="2573604" cy="36694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98201B3-1987-4EB3-A45D-E5C9CD82B70B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81284" y="5664895"/>
            <a:ext cx="2406044" cy="342224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17790808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C2428A0-879A-D374-4C5A-5E7944B2D2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Analysis Ready Data Case Studies</a:t>
            </a:r>
          </a:p>
        </p:txBody>
      </p:sp>
      <p:pic>
        <p:nvPicPr>
          <p:cNvPr id="5" name="Content Placeholder 3" descr="Map&#10;&#10;Description automatically generated">
            <a:extLst>
              <a:ext uri="{FF2B5EF4-FFF2-40B4-BE49-F238E27FC236}">
                <a16:creationId xmlns:a16="http://schemas.microsoft.com/office/drawing/2014/main" id="{89AB2B51-C06C-32E3-29BD-20889F50250B}"/>
              </a:ext>
            </a:extLst>
          </p:cNvPr>
          <p:cNvPicPr>
            <a:picLocks noGrp="1"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0039" y="3027677"/>
            <a:ext cx="3051590" cy="2159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CFF1834-DA82-13D9-8386-FBA4634F12EE}"/>
              </a:ext>
            </a:extLst>
          </p:cNvPr>
          <p:cNvSpPr txBox="1"/>
          <p:nvPr/>
        </p:nvSpPr>
        <p:spPr>
          <a:xfrm>
            <a:off x="1403313" y="5185637"/>
            <a:ext cx="2508699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24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Linked Consumer 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24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Registers</a:t>
            </a:r>
            <a:endParaRPr kumimoji="0" lang="en-GB" sz="2400" b="0" i="0" u="none" strike="noStrike" cap="none" spc="0" normalizeH="0" baseline="0" dirty="0">
              <a:ln>
                <a:noFill/>
              </a:ln>
              <a:solidFill>
                <a:schemeClr val="bg1">
                  <a:lumMod val="75000"/>
                  <a:lumOff val="25000"/>
                </a:schemeClr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06DFC4C-60F4-5571-F821-9D954CF058A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39882" y="4211228"/>
            <a:ext cx="2216624" cy="223714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ADAA6B8-7AC1-5E3D-36C0-FADD4915117C}"/>
              </a:ext>
            </a:extLst>
          </p:cNvPr>
          <p:cNvSpPr txBox="1"/>
          <p:nvPr/>
        </p:nvSpPr>
        <p:spPr>
          <a:xfrm>
            <a:off x="5515640" y="6513352"/>
            <a:ext cx="2543966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24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London Output 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24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Area Classification</a:t>
            </a:r>
            <a:endParaRPr kumimoji="0" lang="en-GB" sz="2400" b="0" i="0" u="none" strike="noStrike" cap="none" spc="0" normalizeH="0" baseline="0" dirty="0">
              <a:ln>
                <a:noFill/>
              </a:ln>
              <a:solidFill>
                <a:schemeClr val="bg1">
                  <a:lumMod val="75000"/>
                  <a:lumOff val="25000"/>
                </a:schemeClr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87FAFE6-3A93-411F-85A4-74F522A1DB2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339938" y="4191461"/>
            <a:ext cx="2216624" cy="223714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FFD4201-492A-8F06-C0D9-6EC203DF2C2B}"/>
              </a:ext>
            </a:extLst>
          </p:cNvPr>
          <p:cNvSpPr txBox="1"/>
          <p:nvPr/>
        </p:nvSpPr>
        <p:spPr>
          <a:xfrm>
            <a:off x="9177068" y="6570336"/>
            <a:ext cx="2542364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24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Internet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24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User Classification</a:t>
            </a:r>
            <a:endParaRPr kumimoji="0" lang="en-GB" sz="2400" b="0" i="0" u="none" strike="noStrike" cap="none" spc="0" normalizeH="0" baseline="0" dirty="0">
              <a:ln>
                <a:noFill/>
              </a:ln>
              <a:solidFill>
                <a:schemeClr val="bg1">
                  <a:lumMod val="75000"/>
                  <a:lumOff val="25000"/>
                </a:schemeClr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1872C3F-7EB7-FDF7-BE69-8F6D25C6AF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90423" y="6597128"/>
            <a:ext cx="2127359" cy="60328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485F0FF-5394-00A6-894E-ECD5C66A1E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62045" y="7901334"/>
            <a:ext cx="2051155" cy="36196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01509E6-A5B4-99A7-A166-AA72CE96AE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2045" y="8456379"/>
            <a:ext cx="1587582" cy="41277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23929AF-5368-602C-384D-8A411700E146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24354" y="7882065"/>
            <a:ext cx="2704834" cy="1148628"/>
          </a:xfrm>
          <a:prstGeom prst="rect">
            <a:avLst/>
          </a:prstGeom>
        </p:spPr>
      </p:pic>
      <p:sp>
        <p:nvSpPr>
          <p:cNvPr id="2" name="Left Brace 1">
            <a:extLst>
              <a:ext uri="{FF2B5EF4-FFF2-40B4-BE49-F238E27FC236}">
                <a16:creationId xmlns:a16="http://schemas.microsoft.com/office/drawing/2014/main" id="{80098464-1AB6-C60F-39E1-19DAEBEC092B}"/>
              </a:ext>
            </a:extLst>
          </p:cNvPr>
          <p:cNvSpPr/>
          <p:nvPr/>
        </p:nvSpPr>
        <p:spPr>
          <a:xfrm rot="5400000">
            <a:off x="7965916" y="553084"/>
            <a:ext cx="1348725" cy="6448511"/>
          </a:xfrm>
          <a:prstGeom prst="leftBrac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F4F5CF-AE7F-FC64-3688-7C8D74EE3550}"/>
              </a:ext>
            </a:extLst>
          </p:cNvPr>
          <p:cNvSpPr txBox="1"/>
          <p:nvPr/>
        </p:nvSpPr>
        <p:spPr>
          <a:xfrm>
            <a:off x="6848194" y="2413000"/>
            <a:ext cx="3760646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3600" b="0" i="0" u="none" strike="noStrike" cap="none" spc="0" normalizeH="0" baseline="0" dirty="0">
                <a:ln>
                  <a:noFill/>
                </a:ln>
                <a:solidFill>
                  <a:schemeClr val="bg1">
                    <a:lumMod val="65000"/>
                    <a:lumOff val="3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Geodemographics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B49E766-CF32-47A9-685D-4490DEB277E6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150006" y="4211229"/>
            <a:ext cx="2216623" cy="224769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03E12D3-770E-28B3-6A17-9DF94CB0864D}"/>
              </a:ext>
            </a:extLst>
          </p:cNvPr>
          <p:cNvSpPr txBox="1"/>
          <p:nvPr/>
        </p:nvSpPr>
        <p:spPr>
          <a:xfrm>
            <a:off x="13841537" y="6781794"/>
            <a:ext cx="833563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24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Retail</a:t>
            </a:r>
            <a:endParaRPr kumimoji="0" lang="en-GB" sz="2400" b="0" i="0" u="none" strike="noStrike" cap="none" spc="0" normalizeH="0" baseline="0" dirty="0">
              <a:ln>
                <a:noFill/>
              </a:ln>
              <a:solidFill>
                <a:schemeClr val="bg1">
                  <a:lumMod val="75000"/>
                  <a:lumOff val="25000"/>
                </a:schemeClr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DF9A49A-89FD-2C6E-C32E-177293E38E8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752156" y="7901334"/>
            <a:ext cx="1149409" cy="895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883808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31EB076-2796-084D-42E2-ADB115195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Linked Consumer Registers</a:t>
            </a:r>
          </a:p>
        </p:txBody>
      </p:sp>
      <p:pic>
        <p:nvPicPr>
          <p:cNvPr id="5" name="Content Placeholder 3" descr="Map&#10;&#10;Description automatically generated">
            <a:extLst>
              <a:ext uri="{FF2B5EF4-FFF2-40B4-BE49-F238E27FC236}">
                <a16:creationId xmlns:a16="http://schemas.microsoft.com/office/drawing/2014/main" id="{4B55D4DD-D8F6-1F97-A772-2DC164A1DFEA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159000" y="660400"/>
            <a:ext cx="13011150" cy="590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651903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177343F-439E-5B50-B61F-59F89C6D1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Linked Consumer Records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C7FBCDB-B7FA-45D7-7B93-A120FC5A6A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70039" y="2590800"/>
            <a:ext cx="6915111" cy="5746750"/>
          </a:xfrm>
        </p:spPr>
        <p:txBody>
          <a:bodyPr>
            <a:normAutofit fontScale="70000" lnSpcReduction="20000"/>
          </a:bodyPr>
          <a:lstStyle/>
          <a:p>
            <a:r>
              <a:rPr lang="en-GB" dirty="0"/>
              <a:t>Sources:</a:t>
            </a:r>
          </a:p>
          <a:p>
            <a:pPr lvl="1"/>
            <a:r>
              <a:rPr lang="en-GB" dirty="0"/>
              <a:t>Electoral Roll (public)</a:t>
            </a:r>
          </a:p>
          <a:p>
            <a:pPr lvl="1"/>
            <a:r>
              <a:rPr lang="en-GB" dirty="0"/>
              <a:t>Other commercial sources / surveys</a:t>
            </a:r>
          </a:p>
          <a:p>
            <a:r>
              <a:rPr lang="en-GB" dirty="0"/>
              <a:t>Links</a:t>
            </a:r>
          </a:p>
          <a:p>
            <a:pPr lvl="1"/>
            <a:r>
              <a:rPr lang="en-GB" dirty="0"/>
              <a:t>Individuals</a:t>
            </a:r>
          </a:p>
          <a:p>
            <a:pPr lvl="1"/>
            <a:r>
              <a:rPr lang="en-GB" dirty="0"/>
              <a:t>Houses</a:t>
            </a:r>
          </a:p>
          <a:p>
            <a:pPr lvl="1"/>
            <a:r>
              <a:rPr lang="en-GB" dirty="0"/>
              <a:t>Households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8E461B4-FC8B-A7D2-0D09-1E459960C1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2611792"/>
              </p:ext>
            </p:extLst>
          </p:nvPr>
        </p:nvGraphicFramePr>
        <p:xfrm>
          <a:off x="8762880" y="2590800"/>
          <a:ext cx="5200649" cy="6604427"/>
        </p:xfrm>
        <a:graphic>
          <a:graphicData uri="http://schemas.openxmlformats.org/drawingml/2006/table">
            <a:tbl>
              <a:tblPr firstRow="1" bandRow="1">
                <a:tableStyleId>{775DCB02-9BB8-47FD-8907-85C794F793BA}</a:tableStyleId>
              </a:tblPr>
              <a:tblGrid>
                <a:gridCol w="1624717">
                  <a:extLst>
                    <a:ext uri="{9D8B030D-6E8A-4147-A177-3AD203B41FA5}">
                      <a16:colId xmlns:a16="http://schemas.microsoft.com/office/drawing/2014/main" val="1109883900"/>
                    </a:ext>
                  </a:extLst>
                </a:gridCol>
                <a:gridCol w="1606079">
                  <a:extLst>
                    <a:ext uri="{9D8B030D-6E8A-4147-A177-3AD203B41FA5}">
                      <a16:colId xmlns:a16="http://schemas.microsoft.com/office/drawing/2014/main" val="1980792008"/>
                    </a:ext>
                  </a:extLst>
                </a:gridCol>
                <a:gridCol w="1969853">
                  <a:extLst>
                    <a:ext uri="{9D8B030D-6E8A-4147-A177-3AD203B41FA5}">
                      <a16:colId xmlns:a16="http://schemas.microsoft.com/office/drawing/2014/main" val="2495664568"/>
                    </a:ext>
                  </a:extLst>
                </a:gridCol>
              </a:tblGrid>
              <a:tr h="36681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400"/>
                        </a:spcAft>
                      </a:pPr>
                      <a:r>
                        <a:rPr lang="en-ZA" sz="1600" dirty="0">
                          <a:solidFill>
                            <a:schemeClr val="bg1"/>
                          </a:solidFill>
                          <a:effectLst/>
                        </a:rPr>
                        <a:t>Year</a:t>
                      </a:r>
                      <a:endParaRPr lang="en-GB" sz="160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93944" marR="93944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400"/>
                        </a:spcAft>
                      </a:pPr>
                      <a:r>
                        <a:rPr lang="en-ZA" sz="1600" dirty="0">
                          <a:solidFill>
                            <a:schemeClr val="bg1"/>
                          </a:solidFill>
                          <a:effectLst/>
                        </a:rPr>
                        <a:t>Last observation</a:t>
                      </a:r>
                      <a:endParaRPr lang="en-GB" sz="160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93944" marR="93944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400"/>
                        </a:spcAft>
                      </a:pPr>
                      <a:r>
                        <a:rPr lang="en-ZA" sz="1600">
                          <a:solidFill>
                            <a:schemeClr val="bg1"/>
                          </a:solidFill>
                          <a:effectLst/>
                        </a:rPr>
                        <a:t>First observation</a:t>
                      </a:r>
                      <a:endParaRPr lang="en-GB" sz="160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93944" marR="93944" marT="0" marB="0" anchor="b"/>
                </a:tc>
                <a:extLst>
                  <a:ext uri="{0D108BD9-81ED-4DB2-BD59-A6C34878D82A}">
                    <a16:rowId xmlns:a16="http://schemas.microsoft.com/office/drawing/2014/main" val="3489798813"/>
                  </a:ext>
                </a:extLst>
              </a:tr>
              <a:tr h="27734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400"/>
                        </a:spcAft>
                      </a:pPr>
                      <a:r>
                        <a:rPr lang="en-ZA" sz="1600" dirty="0">
                          <a:solidFill>
                            <a:schemeClr val="bg1"/>
                          </a:solidFill>
                          <a:effectLst/>
                        </a:rPr>
                        <a:t>1997</a:t>
                      </a:r>
                      <a:endParaRPr lang="en-GB" sz="160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93944" marR="93944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400"/>
                        </a:spcAft>
                      </a:pPr>
                      <a:r>
                        <a:rPr lang="en-ZA" sz="1600">
                          <a:solidFill>
                            <a:schemeClr val="bg1"/>
                          </a:solidFill>
                          <a:effectLst/>
                        </a:rPr>
                        <a:t>6,209,906</a:t>
                      </a:r>
                      <a:endParaRPr lang="en-GB" sz="160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93944" marR="93944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400"/>
                        </a:spcAft>
                      </a:pPr>
                      <a:r>
                        <a:rPr lang="en-ZA" sz="1600">
                          <a:solidFill>
                            <a:schemeClr val="bg1"/>
                          </a:solidFill>
                          <a:effectLst/>
                        </a:rPr>
                        <a:t>45,342,404</a:t>
                      </a:r>
                      <a:endParaRPr lang="en-GB" sz="160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93944" marR="93944" marT="0" marB="0" anchor="b"/>
                </a:tc>
                <a:extLst>
                  <a:ext uri="{0D108BD9-81ED-4DB2-BD59-A6C34878D82A}">
                    <a16:rowId xmlns:a16="http://schemas.microsoft.com/office/drawing/2014/main" val="2550000561"/>
                  </a:ext>
                </a:extLst>
              </a:tr>
              <a:tr h="27734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400"/>
                        </a:spcAft>
                      </a:pPr>
                      <a:r>
                        <a:rPr lang="en-ZA" sz="1600">
                          <a:solidFill>
                            <a:schemeClr val="bg1"/>
                          </a:solidFill>
                          <a:effectLst/>
                        </a:rPr>
                        <a:t>1998</a:t>
                      </a:r>
                      <a:endParaRPr lang="en-GB" sz="160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93944" marR="93944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400"/>
                        </a:spcAft>
                      </a:pPr>
                      <a:r>
                        <a:rPr lang="en-ZA" sz="1600">
                          <a:solidFill>
                            <a:schemeClr val="bg1"/>
                          </a:solidFill>
                          <a:effectLst/>
                        </a:rPr>
                        <a:t>6,065,950</a:t>
                      </a:r>
                      <a:endParaRPr lang="en-GB" sz="160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93944" marR="93944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400"/>
                        </a:spcAft>
                      </a:pPr>
                      <a:r>
                        <a:rPr lang="en-ZA" sz="1600">
                          <a:solidFill>
                            <a:schemeClr val="bg1"/>
                          </a:solidFill>
                          <a:effectLst/>
                        </a:rPr>
                        <a:t>8,123,676</a:t>
                      </a:r>
                      <a:endParaRPr lang="en-GB" sz="160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93944" marR="93944" marT="0" marB="0" anchor="b"/>
                </a:tc>
                <a:extLst>
                  <a:ext uri="{0D108BD9-81ED-4DB2-BD59-A6C34878D82A}">
                    <a16:rowId xmlns:a16="http://schemas.microsoft.com/office/drawing/2014/main" val="2854158604"/>
                  </a:ext>
                </a:extLst>
              </a:tr>
              <a:tr h="27734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400"/>
                        </a:spcAft>
                      </a:pPr>
                      <a:r>
                        <a:rPr lang="en-ZA" sz="1600">
                          <a:solidFill>
                            <a:schemeClr val="bg1"/>
                          </a:solidFill>
                          <a:effectLst/>
                        </a:rPr>
                        <a:t>1999</a:t>
                      </a:r>
                      <a:endParaRPr lang="en-GB" sz="160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93944" marR="93944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400"/>
                        </a:spcAft>
                      </a:pPr>
                      <a:r>
                        <a:rPr lang="en-ZA" sz="1600">
                          <a:solidFill>
                            <a:schemeClr val="bg1"/>
                          </a:solidFill>
                          <a:effectLst/>
                        </a:rPr>
                        <a:t>8,142,354</a:t>
                      </a:r>
                      <a:endParaRPr lang="en-GB" sz="160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93944" marR="93944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400"/>
                        </a:spcAft>
                      </a:pPr>
                      <a:r>
                        <a:rPr lang="en-ZA" sz="1600">
                          <a:solidFill>
                            <a:schemeClr val="bg1"/>
                          </a:solidFill>
                          <a:effectLst/>
                        </a:rPr>
                        <a:t>6,528,756</a:t>
                      </a:r>
                      <a:endParaRPr lang="en-GB" sz="160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93944" marR="93944" marT="0" marB="0" anchor="b"/>
                </a:tc>
                <a:extLst>
                  <a:ext uri="{0D108BD9-81ED-4DB2-BD59-A6C34878D82A}">
                    <a16:rowId xmlns:a16="http://schemas.microsoft.com/office/drawing/2014/main" val="1682976653"/>
                  </a:ext>
                </a:extLst>
              </a:tr>
              <a:tr h="27734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400"/>
                        </a:spcAft>
                      </a:pPr>
                      <a:r>
                        <a:rPr lang="en-ZA" sz="1600">
                          <a:solidFill>
                            <a:schemeClr val="bg1"/>
                          </a:solidFill>
                          <a:effectLst/>
                        </a:rPr>
                        <a:t>2000</a:t>
                      </a:r>
                      <a:endParaRPr lang="en-GB" sz="160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93944" marR="93944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400"/>
                        </a:spcAft>
                      </a:pPr>
                      <a:r>
                        <a:rPr lang="en-ZA" sz="1600">
                          <a:solidFill>
                            <a:schemeClr val="bg1"/>
                          </a:solidFill>
                          <a:effectLst/>
                        </a:rPr>
                        <a:t>4,045,262</a:t>
                      </a:r>
                      <a:endParaRPr lang="en-GB" sz="160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93944" marR="93944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400"/>
                        </a:spcAft>
                      </a:pPr>
                      <a:r>
                        <a:rPr lang="en-ZA" sz="1600">
                          <a:solidFill>
                            <a:schemeClr val="bg1"/>
                          </a:solidFill>
                          <a:effectLst/>
                        </a:rPr>
                        <a:t>8,437,748</a:t>
                      </a:r>
                      <a:endParaRPr lang="en-GB" sz="160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93944" marR="93944" marT="0" marB="0" anchor="b"/>
                </a:tc>
                <a:extLst>
                  <a:ext uri="{0D108BD9-81ED-4DB2-BD59-A6C34878D82A}">
                    <a16:rowId xmlns:a16="http://schemas.microsoft.com/office/drawing/2014/main" val="1430063248"/>
                  </a:ext>
                </a:extLst>
              </a:tr>
              <a:tr h="27734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400"/>
                        </a:spcAft>
                      </a:pPr>
                      <a:r>
                        <a:rPr lang="en-ZA" sz="1600">
                          <a:solidFill>
                            <a:schemeClr val="bg1"/>
                          </a:solidFill>
                          <a:effectLst/>
                        </a:rPr>
                        <a:t>2001</a:t>
                      </a:r>
                      <a:endParaRPr lang="en-GB" sz="160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93944" marR="93944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400"/>
                        </a:spcAft>
                      </a:pPr>
                      <a:r>
                        <a:rPr lang="en-ZA" sz="1600">
                          <a:solidFill>
                            <a:schemeClr val="bg1"/>
                          </a:solidFill>
                          <a:effectLst/>
                        </a:rPr>
                        <a:t>6,288,883</a:t>
                      </a:r>
                      <a:endParaRPr lang="en-GB" sz="160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93944" marR="93944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400"/>
                        </a:spcAft>
                      </a:pPr>
                      <a:r>
                        <a:rPr lang="en-ZA" sz="1600">
                          <a:solidFill>
                            <a:schemeClr val="bg1"/>
                          </a:solidFill>
                          <a:effectLst/>
                        </a:rPr>
                        <a:t>3,055,384</a:t>
                      </a:r>
                      <a:endParaRPr lang="en-GB" sz="160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93944" marR="93944" marT="0" marB="0" anchor="b"/>
                </a:tc>
                <a:extLst>
                  <a:ext uri="{0D108BD9-81ED-4DB2-BD59-A6C34878D82A}">
                    <a16:rowId xmlns:a16="http://schemas.microsoft.com/office/drawing/2014/main" val="2423844505"/>
                  </a:ext>
                </a:extLst>
              </a:tr>
              <a:tr h="27734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400"/>
                        </a:spcAft>
                      </a:pPr>
                      <a:r>
                        <a:rPr lang="en-ZA" sz="1600">
                          <a:solidFill>
                            <a:schemeClr val="bg1"/>
                          </a:solidFill>
                          <a:effectLst/>
                        </a:rPr>
                        <a:t>2002</a:t>
                      </a:r>
                      <a:endParaRPr lang="en-GB" sz="160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93944" marR="93944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400"/>
                        </a:spcAft>
                      </a:pPr>
                      <a:r>
                        <a:rPr lang="en-ZA" sz="1600">
                          <a:solidFill>
                            <a:schemeClr val="bg1"/>
                          </a:solidFill>
                          <a:effectLst/>
                        </a:rPr>
                        <a:t>5,744,780</a:t>
                      </a:r>
                      <a:endParaRPr lang="en-GB" sz="160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93944" marR="93944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400"/>
                        </a:spcAft>
                      </a:pPr>
                      <a:r>
                        <a:rPr lang="en-ZA" sz="1600">
                          <a:solidFill>
                            <a:schemeClr val="bg1"/>
                          </a:solidFill>
                          <a:effectLst/>
                        </a:rPr>
                        <a:t>7,433,461</a:t>
                      </a:r>
                      <a:endParaRPr lang="en-GB" sz="160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93944" marR="93944" marT="0" marB="0" anchor="b"/>
                </a:tc>
                <a:extLst>
                  <a:ext uri="{0D108BD9-81ED-4DB2-BD59-A6C34878D82A}">
                    <a16:rowId xmlns:a16="http://schemas.microsoft.com/office/drawing/2014/main" val="2434187042"/>
                  </a:ext>
                </a:extLst>
              </a:tr>
              <a:tr h="27734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400"/>
                        </a:spcAft>
                      </a:pPr>
                      <a:r>
                        <a:rPr lang="en-ZA" sz="1600">
                          <a:solidFill>
                            <a:schemeClr val="bg1"/>
                          </a:solidFill>
                          <a:effectLst/>
                        </a:rPr>
                        <a:t>2003</a:t>
                      </a:r>
                      <a:endParaRPr lang="en-GB" sz="160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93944" marR="93944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400"/>
                        </a:spcAft>
                      </a:pPr>
                      <a:r>
                        <a:rPr lang="en-ZA" sz="1600">
                          <a:solidFill>
                            <a:schemeClr val="bg1"/>
                          </a:solidFill>
                          <a:effectLst/>
                        </a:rPr>
                        <a:t>5,001,650</a:t>
                      </a:r>
                      <a:endParaRPr lang="en-GB" sz="160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93944" marR="93944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400"/>
                        </a:spcAft>
                      </a:pPr>
                      <a:r>
                        <a:rPr lang="en-ZA" sz="1600">
                          <a:solidFill>
                            <a:schemeClr val="bg1"/>
                          </a:solidFill>
                          <a:effectLst/>
                        </a:rPr>
                        <a:t>5,099,172</a:t>
                      </a:r>
                      <a:endParaRPr lang="en-GB" sz="160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93944" marR="93944" marT="0" marB="0" anchor="b"/>
                </a:tc>
                <a:extLst>
                  <a:ext uri="{0D108BD9-81ED-4DB2-BD59-A6C34878D82A}">
                    <a16:rowId xmlns:a16="http://schemas.microsoft.com/office/drawing/2014/main" val="1811663638"/>
                  </a:ext>
                </a:extLst>
              </a:tr>
              <a:tr h="27734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400"/>
                        </a:spcAft>
                      </a:pPr>
                      <a:r>
                        <a:rPr lang="en-ZA" sz="1600">
                          <a:solidFill>
                            <a:schemeClr val="bg1"/>
                          </a:solidFill>
                          <a:effectLst/>
                        </a:rPr>
                        <a:t>2004</a:t>
                      </a:r>
                      <a:endParaRPr lang="en-GB" sz="160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93944" marR="93944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400"/>
                        </a:spcAft>
                      </a:pPr>
                      <a:r>
                        <a:rPr lang="en-ZA" sz="1600">
                          <a:solidFill>
                            <a:schemeClr val="bg1"/>
                          </a:solidFill>
                          <a:effectLst/>
                        </a:rPr>
                        <a:t>5,578,480</a:t>
                      </a:r>
                      <a:endParaRPr lang="en-GB" sz="160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93944" marR="93944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400"/>
                        </a:spcAft>
                      </a:pPr>
                      <a:r>
                        <a:rPr lang="en-ZA" sz="1600">
                          <a:solidFill>
                            <a:schemeClr val="bg1"/>
                          </a:solidFill>
                          <a:effectLst/>
                        </a:rPr>
                        <a:t>4,553,431</a:t>
                      </a:r>
                      <a:endParaRPr lang="en-GB" sz="160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93944" marR="93944" marT="0" marB="0" anchor="b"/>
                </a:tc>
                <a:extLst>
                  <a:ext uri="{0D108BD9-81ED-4DB2-BD59-A6C34878D82A}">
                    <a16:rowId xmlns:a16="http://schemas.microsoft.com/office/drawing/2014/main" val="3788004915"/>
                  </a:ext>
                </a:extLst>
              </a:tr>
              <a:tr h="27734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400"/>
                        </a:spcAft>
                      </a:pPr>
                      <a:r>
                        <a:rPr lang="en-ZA" sz="1600">
                          <a:solidFill>
                            <a:schemeClr val="bg1"/>
                          </a:solidFill>
                          <a:effectLst/>
                        </a:rPr>
                        <a:t>2005</a:t>
                      </a:r>
                      <a:endParaRPr lang="en-GB" sz="160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93944" marR="93944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400"/>
                        </a:spcAft>
                      </a:pPr>
                      <a:r>
                        <a:rPr lang="en-ZA" sz="1600">
                          <a:solidFill>
                            <a:schemeClr val="bg1"/>
                          </a:solidFill>
                          <a:effectLst/>
                        </a:rPr>
                        <a:t>5,108,975</a:t>
                      </a:r>
                      <a:endParaRPr lang="en-GB" sz="160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93944" marR="93944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400"/>
                        </a:spcAft>
                      </a:pPr>
                      <a:r>
                        <a:rPr lang="en-ZA" sz="1600">
                          <a:solidFill>
                            <a:schemeClr val="bg1"/>
                          </a:solidFill>
                          <a:effectLst/>
                        </a:rPr>
                        <a:t>4,665,936</a:t>
                      </a:r>
                      <a:endParaRPr lang="en-GB" sz="160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93944" marR="93944" marT="0" marB="0" anchor="b"/>
                </a:tc>
                <a:extLst>
                  <a:ext uri="{0D108BD9-81ED-4DB2-BD59-A6C34878D82A}">
                    <a16:rowId xmlns:a16="http://schemas.microsoft.com/office/drawing/2014/main" val="2218081580"/>
                  </a:ext>
                </a:extLst>
              </a:tr>
              <a:tr h="27734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400"/>
                        </a:spcAft>
                      </a:pPr>
                      <a:r>
                        <a:rPr lang="en-ZA" sz="1600">
                          <a:solidFill>
                            <a:schemeClr val="bg1"/>
                          </a:solidFill>
                          <a:effectLst/>
                        </a:rPr>
                        <a:t>2006</a:t>
                      </a:r>
                      <a:endParaRPr lang="en-GB" sz="160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93944" marR="93944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400"/>
                        </a:spcAft>
                      </a:pPr>
                      <a:r>
                        <a:rPr lang="en-ZA" sz="1600">
                          <a:solidFill>
                            <a:schemeClr val="bg1"/>
                          </a:solidFill>
                          <a:effectLst/>
                        </a:rPr>
                        <a:t>3,979,450</a:t>
                      </a:r>
                      <a:endParaRPr lang="en-GB" sz="160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93944" marR="93944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400"/>
                        </a:spcAft>
                      </a:pPr>
                      <a:r>
                        <a:rPr lang="en-ZA" sz="1600">
                          <a:solidFill>
                            <a:schemeClr val="bg1"/>
                          </a:solidFill>
                          <a:effectLst/>
                        </a:rPr>
                        <a:t>4,793,242</a:t>
                      </a:r>
                      <a:endParaRPr lang="en-GB" sz="160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93944" marR="93944" marT="0" marB="0" anchor="b"/>
                </a:tc>
                <a:extLst>
                  <a:ext uri="{0D108BD9-81ED-4DB2-BD59-A6C34878D82A}">
                    <a16:rowId xmlns:a16="http://schemas.microsoft.com/office/drawing/2014/main" val="2887256417"/>
                  </a:ext>
                </a:extLst>
              </a:tr>
              <a:tr h="27734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400"/>
                        </a:spcAft>
                      </a:pPr>
                      <a:r>
                        <a:rPr lang="en-ZA" sz="1600">
                          <a:solidFill>
                            <a:schemeClr val="bg1"/>
                          </a:solidFill>
                          <a:effectLst/>
                        </a:rPr>
                        <a:t>2007</a:t>
                      </a:r>
                      <a:endParaRPr lang="en-GB" sz="160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93944" marR="93944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400"/>
                        </a:spcAft>
                      </a:pPr>
                      <a:r>
                        <a:rPr lang="en-ZA" sz="1600">
                          <a:solidFill>
                            <a:schemeClr val="bg1"/>
                          </a:solidFill>
                          <a:effectLst/>
                        </a:rPr>
                        <a:t>3,542,251</a:t>
                      </a:r>
                      <a:endParaRPr lang="en-GB" sz="160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93944" marR="93944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400"/>
                        </a:spcAft>
                      </a:pPr>
                      <a:r>
                        <a:rPr lang="en-ZA" sz="1600">
                          <a:solidFill>
                            <a:schemeClr val="bg1"/>
                          </a:solidFill>
                          <a:effectLst/>
                        </a:rPr>
                        <a:t>4,698,893</a:t>
                      </a:r>
                      <a:endParaRPr lang="en-GB" sz="160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93944" marR="93944" marT="0" marB="0" anchor="b"/>
                </a:tc>
                <a:extLst>
                  <a:ext uri="{0D108BD9-81ED-4DB2-BD59-A6C34878D82A}">
                    <a16:rowId xmlns:a16="http://schemas.microsoft.com/office/drawing/2014/main" val="1349447912"/>
                  </a:ext>
                </a:extLst>
              </a:tr>
              <a:tr h="27734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400"/>
                        </a:spcAft>
                      </a:pPr>
                      <a:r>
                        <a:rPr lang="en-ZA" sz="1600">
                          <a:solidFill>
                            <a:schemeClr val="bg1"/>
                          </a:solidFill>
                          <a:effectLst/>
                        </a:rPr>
                        <a:t>2008</a:t>
                      </a:r>
                      <a:endParaRPr lang="en-GB" sz="160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93944" marR="93944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400"/>
                        </a:spcAft>
                      </a:pPr>
                      <a:r>
                        <a:rPr lang="en-ZA" sz="1600">
                          <a:solidFill>
                            <a:schemeClr val="bg1"/>
                          </a:solidFill>
                          <a:effectLst/>
                        </a:rPr>
                        <a:t>4,438,117</a:t>
                      </a:r>
                      <a:endParaRPr lang="en-GB" sz="160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93944" marR="93944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400"/>
                        </a:spcAft>
                      </a:pPr>
                      <a:r>
                        <a:rPr lang="en-ZA" sz="1600">
                          <a:solidFill>
                            <a:schemeClr val="bg1"/>
                          </a:solidFill>
                          <a:effectLst/>
                        </a:rPr>
                        <a:t>3,654,831</a:t>
                      </a:r>
                      <a:endParaRPr lang="en-GB" sz="160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93944" marR="93944" marT="0" marB="0" anchor="b"/>
                </a:tc>
                <a:extLst>
                  <a:ext uri="{0D108BD9-81ED-4DB2-BD59-A6C34878D82A}">
                    <a16:rowId xmlns:a16="http://schemas.microsoft.com/office/drawing/2014/main" val="64799984"/>
                  </a:ext>
                </a:extLst>
              </a:tr>
              <a:tr h="27734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400"/>
                        </a:spcAft>
                      </a:pPr>
                      <a:r>
                        <a:rPr lang="en-ZA" sz="1600">
                          <a:solidFill>
                            <a:schemeClr val="bg1"/>
                          </a:solidFill>
                          <a:effectLst/>
                        </a:rPr>
                        <a:t>2009</a:t>
                      </a:r>
                      <a:endParaRPr lang="en-GB" sz="160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93944" marR="93944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400"/>
                        </a:spcAft>
                      </a:pPr>
                      <a:r>
                        <a:rPr lang="en-ZA" sz="1600">
                          <a:solidFill>
                            <a:schemeClr val="bg1"/>
                          </a:solidFill>
                          <a:effectLst/>
                        </a:rPr>
                        <a:t>5,325,528</a:t>
                      </a:r>
                      <a:endParaRPr lang="en-GB" sz="160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93944" marR="93944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400"/>
                        </a:spcAft>
                      </a:pPr>
                      <a:r>
                        <a:rPr lang="en-ZA" sz="1600">
                          <a:solidFill>
                            <a:schemeClr val="bg1"/>
                          </a:solidFill>
                          <a:effectLst/>
                        </a:rPr>
                        <a:t>6,003,444</a:t>
                      </a:r>
                      <a:endParaRPr lang="en-GB" sz="160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93944" marR="93944" marT="0" marB="0" anchor="b"/>
                </a:tc>
                <a:extLst>
                  <a:ext uri="{0D108BD9-81ED-4DB2-BD59-A6C34878D82A}">
                    <a16:rowId xmlns:a16="http://schemas.microsoft.com/office/drawing/2014/main" val="4177398023"/>
                  </a:ext>
                </a:extLst>
              </a:tr>
              <a:tr h="27734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400"/>
                        </a:spcAft>
                      </a:pPr>
                      <a:r>
                        <a:rPr lang="en-ZA" sz="1600">
                          <a:solidFill>
                            <a:schemeClr val="bg1"/>
                          </a:solidFill>
                          <a:effectLst/>
                        </a:rPr>
                        <a:t>2010</a:t>
                      </a:r>
                      <a:endParaRPr lang="en-GB" sz="160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93944" marR="93944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400"/>
                        </a:spcAft>
                      </a:pPr>
                      <a:r>
                        <a:rPr lang="en-ZA" sz="1600">
                          <a:solidFill>
                            <a:schemeClr val="bg1"/>
                          </a:solidFill>
                          <a:effectLst/>
                        </a:rPr>
                        <a:t>6,727,176</a:t>
                      </a:r>
                      <a:endParaRPr lang="en-GB" sz="160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93944" marR="93944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400"/>
                        </a:spcAft>
                      </a:pPr>
                      <a:r>
                        <a:rPr lang="en-ZA" sz="1600">
                          <a:solidFill>
                            <a:schemeClr val="bg1"/>
                          </a:solidFill>
                          <a:effectLst/>
                        </a:rPr>
                        <a:t>6,203,975</a:t>
                      </a:r>
                      <a:endParaRPr lang="en-GB" sz="160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93944" marR="93944" marT="0" marB="0" anchor="b"/>
                </a:tc>
                <a:extLst>
                  <a:ext uri="{0D108BD9-81ED-4DB2-BD59-A6C34878D82A}">
                    <a16:rowId xmlns:a16="http://schemas.microsoft.com/office/drawing/2014/main" val="2787073273"/>
                  </a:ext>
                </a:extLst>
              </a:tr>
              <a:tr h="27734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400"/>
                        </a:spcAft>
                      </a:pPr>
                      <a:r>
                        <a:rPr lang="en-ZA" sz="1600">
                          <a:solidFill>
                            <a:schemeClr val="bg1"/>
                          </a:solidFill>
                          <a:effectLst/>
                        </a:rPr>
                        <a:t>2011</a:t>
                      </a:r>
                      <a:endParaRPr lang="en-GB" sz="160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93944" marR="93944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400"/>
                        </a:spcAft>
                      </a:pPr>
                      <a:r>
                        <a:rPr lang="en-ZA" sz="1600">
                          <a:solidFill>
                            <a:schemeClr val="bg1"/>
                          </a:solidFill>
                          <a:effectLst/>
                        </a:rPr>
                        <a:t>13,744,674</a:t>
                      </a:r>
                      <a:endParaRPr lang="en-GB" sz="160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93944" marR="93944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400"/>
                        </a:spcAft>
                      </a:pPr>
                      <a:r>
                        <a:rPr lang="en-ZA" sz="1600">
                          <a:solidFill>
                            <a:schemeClr val="bg1"/>
                          </a:solidFill>
                          <a:effectLst/>
                        </a:rPr>
                        <a:t>4,779,294</a:t>
                      </a:r>
                      <a:endParaRPr lang="en-GB" sz="160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93944" marR="93944" marT="0" marB="0" anchor="b"/>
                </a:tc>
                <a:extLst>
                  <a:ext uri="{0D108BD9-81ED-4DB2-BD59-A6C34878D82A}">
                    <a16:rowId xmlns:a16="http://schemas.microsoft.com/office/drawing/2014/main" val="3469474239"/>
                  </a:ext>
                </a:extLst>
              </a:tr>
              <a:tr h="27734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400"/>
                        </a:spcAft>
                      </a:pPr>
                      <a:r>
                        <a:rPr lang="en-ZA" sz="1600">
                          <a:solidFill>
                            <a:schemeClr val="bg1"/>
                          </a:solidFill>
                          <a:effectLst/>
                        </a:rPr>
                        <a:t>2012</a:t>
                      </a:r>
                      <a:endParaRPr lang="en-GB" sz="160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93944" marR="93944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400"/>
                        </a:spcAft>
                      </a:pPr>
                      <a:r>
                        <a:rPr lang="en-ZA" sz="1600">
                          <a:solidFill>
                            <a:schemeClr val="bg1"/>
                          </a:solidFill>
                          <a:effectLst/>
                        </a:rPr>
                        <a:t>7,575,166</a:t>
                      </a:r>
                      <a:endParaRPr lang="en-GB" sz="160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93944" marR="93944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400"/>
                        </a:spcAft>
                      </a:pPr>
                      <a:r>
                        <a:rPr lang="en-ZA" sz="1600">
                          <a:solidFill>
                            <a:schemeClr val="bg1"/>
                          </a:solidFill>
                          <a:effectLst/>
                        </a:rPr>
                        <a:t>5,016,716</a:t>
                      </a:r>
                      <a:endParaRPr lang="en-GB" sz="160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93944" marR="93944" marT="0" marB="0" anchor="b"/>
                </a:tc>
                <a:extLst>
                  <a:ext uri="{0D108BD9-81ED-4DB2-BD59-A6C34878D82A}">
                    <a16:rowId xmlns:a16="http://schemas.microsoft.com/office/drawing/2014/main" val="1605295960"/>
                  </a:ext>
                </a:extLst>
              </a:tr>
              <a:tr h="27734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400"/>
                        </a:spcAft>
                      </a:pPr>
                      <a:r>
                        <a:rPr lang="en-ZA" sz="1600">
                          <a:solidFill>
                            <a:schemeClr val="bg1"/>
                          </a:solidFill>
                          <a:effectLst/>
                        </a:rPr>
                        <a:t>2013</a:t>
                      </a:r>
                      <a:endParaRPr lang="en-GB" sz="160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93944" marR="93944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400"/>
                        </a:spcAft>
                      </a:pPr>
                      <a:r>
                        <a:rPr lang="en-ZA" sz="1600">
                          <a:solidFill>
                            <a:schemeClr val="bg1"/>
                          </a:solidFill>
                          <a:effectLst/>
                        </a:rPr>
                        <a:t>6,415,383</a:t>
                      </a:r>
                      <a:endParaRPr lang="en-GB" sz="160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93944" marR="93944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400"/>
                        </a:spcAft>
                      </a:pPr>
                      <a:r>
                        <a:rPr lang="en-ZA" sz="1600">
                          <a:solidFill>
                            <a:schemeClr val="bg1"/>
                          </a:solidFill>
                          <a:effectLst/>
                        </a:rPr>
                        <a:t>6,292,786</a:t>
                      </a:r>
                      <a:endParaRPr lang="en-GB" sz="160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93944" marR="93944" marT="0" marB="0" anchor="b"/>
                </a:tc>
                <a:extLst>
                  <a:ext uri="{0D108BD9-81ED-4DB2-BD59-A6C34878D82A}">
                    <a16:rowId xmlns:a16="http://schemas.microsoft.com/office/drawing/2014/main" val="2971210599"/>
                  </a:ext>
                </a:extLst>
              </a:tr>
              <a:tr h="27734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400"/>
                        </a:spcAft>
                      </a:pPr>
                      <a:r>
                        <a:rPr lang="en-ZA" sz="1600">
                          <a:solidFill>
                            <a:schemeClr val="bg1"/>
                          </a:solidFill>
                          <a:effectLst/>
                        </a:rPr>
                        <a:t>2014</a:t>
                      </a:r>
                      <a:endParaRPr lang="en-GB" sz="160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93944" marR="93944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400"/>
                        </a:spcAft>
                      </a:pPr>
                      <a:r>
                        <a:rPr lang="en-ZA" sz="1600">
                          <a:solidFill>
                            <a:schemeClr val="bg1"/>
                          </a:solidFill>
                          <a:effectLst/>
                        </a:rPr>
                        <a:t>6,586,815</a:t>
                      </a:r>
                      <a:endParaRPr lang="en-GB" sz="160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93944" marR="93944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400"/>
                        </a:spcAft>
                      </a:pPr>
                      <a:r>
                        <a:rPr lang="en-ZA" sz="1600">
                          <a:solidFill>
                            <a:schemeClr val="bg1"/>
                          </a:solidFill>
                          <a:effectLst/>
                        </a:rPr>
                        <a:t>2,111,463</a:t>
                      </a:r>
                      <a:endParaRPr lang="en-GB" sz="160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93944" marR="93944" marT="0" marB="0" anchor="b"/>
                </a:tc>
                <a:extLst>
                  <a:ext uri="{0D108BD9-81ED-4DB2-BD59-A6C34878D82A}">
                    <a16:rowId xmlns:a16="http://schemas.microsoft.com/office/drawing/2014/main" val="2710621009"/>
                  </a:ext>
                </a:extLst>
              </a:tr>
              <a:tr h="27734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400"/>
                        </a:spcAft>
                      </a:pPr>
                      <a:r>
                        <a:rPr lang="en-ZA" sz="1600">
                          <a:solidFill>
                            <a:schemeClr val="bg1"/>
                          </a:solidFill>
                          <a:effectLst/>
                        </a:rPr>
                        <a:t>2015</a:t>
                      </a:r>
                      <a:endParaRPr lang="en-GB" sz="160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93944" marR="93944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400"/>
                        </a:spcAft>
                      </a:pPr>
                      <a:r>
                        <a:rPr lang="en-ZA" sz="1600">
                          <a:solidFill>
                            <a:schemeClr val="bg1"/>
                          </a:solidFill>
                          <a:effectLst/>
                        </a:rPr>
                        <a:t>6,814,220</a:t>
                      </a:r>
                      <a:endParaRPr lang="en-GB" sz="160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93944" marR="93944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400"/>
                        </a:spcAft>
                      </a:pPr>
                      <a:r>
                        <a:rPr lang="en-ZA" sz="1600">
                          <a:solidFill>
                            <a:schemeClr val="bg1"/>
                          </a:solidFill>
                          <a:effectLst/>
                        </a:rPr>
                        <a:t>2,409,062</a:t>
                      </a:r>
                      <a:endParaRPr lang="en-GB" sz="160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93944" marR="93944" marT="0" marB="0" anchor="b"/>
                </a:tc>
                <a:extLst>
                  <a:ext uri="{0D108BD9-81ED-4DB2-BD59-A6C34878D82A}">
                    <a16:rowId xmlns:a16="http://schemas.microsoft.com/office/drawing/2014/main" val="1042883173"/>
                  </a:ext>
                </a:extLst>
              </a:tr>
              <a:tr h="27734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400"/>
                        </a:spcAft>
                      </a:pPr>
                      <a:r>
                        <a:rPr lang="en-ZA" sz="1600" dirty="0">
                          <a:solidFill>
                            <a:schemeClr val="bg1"/>
                          </a:solidFill>
                          <a:effectLst/>
                        </a:rPr>
                        <a:t>2016</a:t>
                      </a:r>
                      <a:endParaRPr lang="en-GB" sz="160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93944" marR="93944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400"/>
                        </a:spcAft>
                      </a:pPr>
                      <a:r>
                        <a:rPr lang="en-ZA" sz="1600">
                          <a:solidFill>
                            <a:schemeClr val="bg1"/>
                          </a:solidFill>
                          <a:effectLst/>
                        </a:rPr>
                        <a:t>26,454,029</a:t>
                      </a:r>
                      <a:endParaRPr lang="en-GB" sz="160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93944" marR="93944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400"/>
                        </a:spcAft>
                      </a:pPr>
                      <a:r>
                        <a:rPr lang="en-ZA" sz="1600" dirty="0">
                          <a:solidFill>
                            <a:schemeClr val="bg1"/>
                          </a:solidFill>
                          <a:effectLst/>
                        </a:rPr>
                        <a:t>4,585,375</a:t>
                      </a:r>
                      <a:endParaRPr lang="en-GB" sz="160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93944" marR="93944" marT="0" marB="0" anchor="b"/>
                </a:tc>
                <a:extLst>
                  <a:ext uri="{0D108BD9-81ED-4DB2-BD59-A6C34878D82A}">
                    <a16:rowId xmlns:a16="http://schemas.microsoft.com/office/drawing/2014/main" val="1724621379"/>
                  </a:ext>
                </a:extLst>
              </a:tr>
              <a:tr h="27734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400"/>
                        </a:spcAft>
                      </a:pPr>
                      <a:r>
                        <a:rPr lang="en-GB" sz="16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…</a:t>
                      </a:r>
                    </a:p>
                  </a:txBody>
                  <a:tcPr marL="93944" marR="93944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400"/>
                        </a:spcAft>
                      </a:pPr>
                      <a:r>
                        <a:rPr lang="en-GB" sz="16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…</a:t>
                      </a:r>
                    </a:p>
                  </a:txBody>
                  <a:tcPr marL="93944" marR="93944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400"/>
                        </a:spcAft>
                      </a:pPr>
                      <a:r>
                        <a:rPr lang="en-GB" sz="16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…</a:t>
                      </a:r>
                    </a:p>
                  </a:txBody>
                  <a:tcPr marL="93944" marR="93944" marT="0" marB="0" anchor="b"/>
                </a:tc>
                <a:extLst>
                  <a:ext uri="{0D108BD9-81ED-4DB2-BD59-A6C34878D82A}">
                    <a16:rowId xmlns:a16="http://schemas.microsoft.com/office/drawing/2014/main" val="3965953423"/>
                  </a:ext>
                </a:extLst>
              </a:tr>
              <a:tr h="27734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400"/>
                        </a:spcAft>
                      </a:pPr>
                      <a:r>
                        <a:rPr lang="en-GB" sz="16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2021</a:t>
                      </a:r>
                    </a:p>
                  </a:txBody>
                  <a:tcPr marL="93944" marR="93944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400"/>
                        </a:spcAft>
                      </a:pPr>
                      <a:r>
                        <a:rPr lang="en-GB" sz="16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…</a:t>
                      </a:r>
                    </a:p>
                  </a:txBody>
                  <a:tcPr marL="93944" marR="93944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400"/>
                        </a:spcAft>
                      </a:pPr>
                      <a:r>
                        <a:rPr lang="en-GB" sz="16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…</a:t>
                      </a:r>
                    </a:p>
                  </a:txBody>
                  <a:tcPr marL="93944" marR="93944" marT="0" marB="0" anchor="b"/>
                </a:tc>
                <a:extLst>
                  <a:ext uri="{0D108BD9-81ED-4DB2-BD59-A6C34878D82A}">
                    <a16:rowId xmlns:a16="http://schemas.microsoft.com/office/drawing/2014/main" val="3209397650"/>
                  </a:ext>
                </a:extLst>
              </a:tr>
            </a:tbl>
          </a:graphicData>
        </a:graphic>
      </p:graphicFrame>
      <p:pic>
        <p:nvPicPr>
          <p:cNvPr id="12" name="Picture 11">
            <a:extLst>
              <a:ext uri="{FF2B5EF4-FFF2-40B4-BE49-F238E27FC236}">
                <a16:creationId xmlns:a16="http://schemas.microsoft.com/office/drawing/2014/main" id="{EE17F25A-238F-C38E-C03B-3FF04F6DCFF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742957" y="2590800"/>
            <a:ext cx="2022336" cy="29148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00AF5CB-18FD-7DAA-0D3E-AA296418FB6D}"/>
              </a:ext>
            </a:extLst>
          </p:cNvPr>
          <p:cNvSpPr txBox="1"/>
          <p:nvPr/>
        </p:nvSpPr>
        <p:spPr>
          <a:xfrm>
            <a:off x="9628756" y="9195227"/>
            <a:ext cx="8669546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GB" sz="2400" dirty="0">
                <a:solidFill>
                  <a:schemeClr val="bg2">
                    <a:lumMod val="75000"/>
                  </a:schemeClr>
                </a:solidFill>
              </a:rPr>
              <a:t>data.cdrc.ac.uk/dataset/linked-consumer-register</a:t>
            </a:r>
          </a:p>
        </p:txBody>
      </p:sp>
    </p:spTree>
    <p:extLst>
      <p:ext uri="{BB962C8B-B14F-4D97-AF65-F5344CB8AC3E}">
        <p14:creationId xmlns:p14="http://schemas.microsoft.com/office/powerpoint/2010/main" val="2292608659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BEA861-5696-4196-08F4-013ED23F5E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Geography and Names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C4B0F7F-7CCD-A70A-BA6F-6D1FBA07C10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67786" y="2225615"/>
            <a:ext cx="6502438" cy="672376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474596C-D791-0269-D671-0D4DB9BE6331}"/>
              </a:ext>
            </a:extLst>
          </p:cNvPr>
          <p:cNvSpPr txBox="1"/>
          <p:nvPr/>
        </p:nvSpPr>
        <p:spPr>
          <a:xfrm>
            <a:off x="13340751" y="8949375"/>
            <a:ext cx="3843068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GB" sz="2400" dirty="0">
                <a:solidFill>
                  <a:schemeClr val="bg2">
                    <a:lumMod val="75000"/>
                  </a:schemeClr>
                </a:solidFill>
              </a:rPr>
              <a:t>apps.cdrc.ac.uk/</a:t>
            </a:r>
            <a:r>
              <a:rPr lang="en-GB" sz="2400" dirty="0" err="1">
                <a:solidFill>
                  <a:schemeClr val="bg2">
                    <a:lumMod val="75000"/>
                  </a:schemeClr>
                </a:solidFill>
              </a:rPr>
              <a:t>gbnames</a:t>
            </a:r>
            <a:endParaRPr lang="en-GB" sz="24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2" name="Content Placeholder 3" descr="Chart, scatter chartDescription automatically generated">
            <a:extLst>
              <a:ext uri="{FF2B5EF4-FFF2-40B4-BE49-F238E27FC236}">
                <a16:creationId xmlns:a16="http://schemas.microsoft.com/office/drawing/2014/main" id="{375AE3F4-0A17-CC71-5E9E-E2380B5C03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164349" y="2739685"/>
            <a:ext cx="7378896" cy="5571067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</p:pic>
    </p:spTree>
    <p:extLst>
      <p:ext uri="{BB962C8B-B14F-4D97-AF65-F5344CB8AC3E}">
        <p14:creationId xmlns:p14="http://schemas.microsoft.com/office/powerpoint/2010/main" val="928794675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08CCD2-CD09-43A1-A1EE-A1FDF40E0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Me</a:t>
            </a:r>
            <a:endParaRPr lang="en-GB" dirty="0"/>
          </a:p>
        </p:txBody>
      </p:sp>
      <p:pic>
        <p:nvPicPr>
          <p:cNvPr id="5" name="Picture 4" descr="A picture containing text, person, person, standing&#10;&#10;Description automatically generated">
            <a:extLst>
              <a:ext uri="{FF2B5EF4-FFF2-40B4-BE49-F238E27FC236}">
                <a16:creationId xmlns:a16="http://schemas.microsoft.com/office/drawing/2014/main" id="{A4145B4F-8406-4417-8107-9745754E95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288694" y="353679"/>
            <a:ext cx="2636943" cy="263694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9AA42C2-EF6A-404F-A4C6-AC34F1383692}"/>
              </a:ext>
            </a:extLst>
          </p:cNvPr>
          <p:cNvSpPr txBox="1"/>
          <p:nvPr/>
        </p:nvSpPr>
        <p:spPr>
          <a:xfrm>
            <a:off x="14043240" y="2990622"/>
            <a:ext cx="2915863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3600" b="0" i="0" u="none" strike="noStrike" cap="none" spc="0" normalizeH="0" baseline="0" dirty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Alex Singleton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CE53ACF-1FD7-32A8-7FAE-13699715FF87}"/>
              </a:ext>
            </a:extLst>
          </p:cNvPr>
          <p:cNvCxnSpPr/>
          <p:nvPr/>
        </p:nvCxnSpPr>
        <p:spPr>
          <a:xfrm>
            <a:off x="7333618" y="7350095"/>
            <a:ext cx="9448800" cy="0"/>
          </a:xfrm>
          <a:prstGeom prst="straightConnector1">
            <a:avLst/>
          </a:prstGeom>
          <a:noFill/>
          <a:ln w="76200" cap="flat">
            <a:solidFill>
              <a:schemeClr val="tx1">
                <a:lumMod val="65000"/>
              </a:schemeClr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0F427BB-F04D-3A3C-2BDF-A326A1E7181E}"/>
              </a:ext>
            </a:extLst>
          </p:cNvPr>
          <p:cNvSpPr txBox="1"/>
          <p:nvPr/>
        </p:nvSpPr>
        <p:spPr>
          <a:xfrm>
            <a:off x="6957333" y="7562638"/>
            <a:ext cx="767839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UG</a:t>
            </a:r>
            <a:endParaRPr kumimoji="0" lang="en-GB" sz="36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19E4C58-F7C2-CAA6-4768-077EF16D256D}"/>
              </a:ext>
            </a:extLst>
          </p:cNvPr>
          <p:cNvSpPr txBox="1"/>
          <p:nvPr/>
        </p:nvSpPr>
        <p:spPr>
          <a:xfrm>
            <a:off x="5803170" y="6423181"/>
            <a:ext cx="2308325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2000-2003</a:t>
            </a:r>
            <a:endParaRPr kumimoji="0" lang="en-GB" sz="36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1D5293A-A33A-709F-B365-691029B2D59F}"/>
              </a:ext>
            </a:extLst>
          </p:cNvPr>
          <p:cNvCxnSpPr/>
          <p:nvPr/>
        </p:nvCxnSpPr>
        <p:spPr>
          <a:xfrm>
            <a:off x="7839110" y="7803849"/>
            <a:ext cx="1669143" cy="0"/>
          </a:xfrm>
          <a:prstGeom prst="straightConnector1">
            <a:avLst/>
          </a:prstGeom>
          <a:noFill/>
          <a:ln w="25400" cap="flat">
            <a:solidFill>
              <a:schemeClr val="bg1">
                <a:lumMod val="65000"/>
                <a:lumOff val="35000"/>
              </a:schemeClr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34AAA58-9EBD-CA50-8589-D98842FA3197}"/>
              </a:ext>
            </a:extLst>
          </p:cNvPr>
          <p:cNvSpPr txBox="1"/>
          <p:nvPr/>
        </p:nvSpPr>
        <p:spPr>
          <a:xfrm>
            <a:off x="10375452" y="6563058"/>
            <a:ext cx="1128515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2005</a:t>
            </a:r>
            <a:endParaRPr kumimoji="0" lang="en-GB" sz="36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ACBD420-A0E5-3C38-3420-AB2285B4BF7C}"/>
              </a:ext>
            </a:extLst>
          </p:cNvPr>
          <p:cNvSpPr txBox="1"/>
          <p:nvPr/>
        </p:nvSpPr>
        <p:spPr>
          <a:xfrm>
            <a:off x="12911794" y="6519514"/>
            <a:ext cx="1128515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2010</a:t>
            </a:r>
            <a:endParaRPr kumimoji="0" lang="en-GB" sz="36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F87B8F6-8AF3-B655-5085-F620BB5C26E5}"/>
              </a:ext>
            </a:extLst>
          </p:cNvPr>
          <p:cNvCxnSpPr>
            <a:cxnSpLocks/>
          </p:cNvCxnSpPr>
          <p:nvPr/>
        </p:nvCxnSpPr>
        <p:spPr>
          <a:xfrm>
            <a:off x="12522475" y="6014783"/>
            <a:ext cx="0" cy="876570"/>
          </a:xfrm>
          <a:prstGeom prst="straightConnector1">
            <a:avLst/>
          </a:prstGeom>
          <a:noFill/>
          <a:ln w="25400" cap="flat">
            <a:solidFill>
              <a:schemeClr val="bg1">
                <a:lumMod val="65000"/>
                <a:lumOff val="35000"/>
              </a:schemeClr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5C722E60-DF8D-1AB9-9F4D-0C4B3048CDEA}"/>
              </a:ext>
            </a:extLst>
          </p:cNvPr>
          <p:cNvSpPr txBox="1"/>
          <p:nvPr/>
        </p:nvSpPr>
        <p:spPr>
          <a:xfrm>
            <a:off x="11958218" y="5319772"/>
            <a:ext cx="1128515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2007</a:t>
            </a:r>
            <a:endParaRPr kumimoji="0" lang="en-GB" sz="36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D2D1A54-77D2-9DA0-4377-1B3845AE3BB2}"/>
              </a:ext>
            </a:extLst>
          </p:cNvPr>
          <p:cNvSpPr txBox="1"/>
          <p:nvPr/>
        </p:nvSpPr>
        <p:spPr>
          <a:xfrm>
            <a:off x="7905175" y="7799215"/>
            <a:ext cx="782265" cy="5642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000" b="0" i="1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KTP</a:t>
            </a:r>
            <a:endParaRPr kumimoji="0" lang="en-GB" sz="3000" b="0" i="1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D8D90D0-B8AB-1EC5-988E-1D6CA8D01A6A}"/>
              </a:ext>
            </a:extLst>
          </p:cNvPr>
          <p:cNvCxnSpPr>
            <a:cxnSpLocks/>
          </p:cNvCxnSpPr>
          <p:nvPr/>
        </p:nvCxnSpPr>
        <p:spPr>
          <a:xfrm>
            <a:off x="7839108" y="8460439"/>
            <a:ext cx="4683367" cy="0"/>
          </a:xfrm>
          <a:prstGeom prst="straightConnector1">
            <a:avLst/>
          </a:prstGeom>
          <a:noFill/>
          <a:ln w="25400" cap="flat">
            <a:solidFill>
              <a:schemeClr val="bg1">
                <a:lumMod val="65000"/>
                <a:lumOff val="35000"/>
              </a:schemeClr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728032F0-5A1F-0C08-FB95-628360CB1D55}"/>
              </a:ext>
            </a:extLst>
          </p:cNvPr>
          <p:cNvSpPr txBox="1"/>
          <p:nvPr/>
        </p:nvSpPr>
        <p:spPr>
          <a:xfrm>
            <a:off x="7877790" y="8585898"/>
            <a:ext cx="1591782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PhD pt.</a:t>
            </a:r>
            <a:endParaRPr kumimoji="0" lang="en-GB" sz="36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E5BAD98-6A48-A04E-95B5-3B7132A2F514}"/>
              </a:ext>
            </a:extLst>
          </p:cNvPr>
          <p:cNvCxnSpPr>
            <a:cxnSpLocks/>
          </p:cNvCxnSpPr>
          <p:nvPr/>
        </p:nvCxnSpPr>
        <p:spPr>
          <a:xfrm>
            <a:off x="9630915" y="7803849"/>
            <a:ext cx="2891560" cy="0"/>
          </a:xfrm>
          <a:prstGeom prst="straightConnector1">
            <a:avLst/>
          </a:prstGeom>
          <a:noFill/>
          <a:ln w="25400" cap="flat">
            <a:solidFill>
              <a:schemeClr val="bg1">
                <a:lumMod val="65000"/>
                <a:lumOff val="35000"/>
              </a:schemeClr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634DFC96-A2BA-62DC-2E5F-C732979EA29D}"/>
              </a:ext>
            </a:extLst>
          </p:cNvPr>
          <p:cNvSpPr txBox="1"/>
          <p:nvPr/>
        </p:nvSpPr>
        <p:spPr>
          <a:xfrm>
            <a:off x="10106096" y="7799215"/>
            <a:ext cx="2006960" cy="5642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000" b="0" i="1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Researcher</a:t>
            </a:r>
            <a:endParaRPr kumimoji="0" lang="en-GB" sz="3000" b="0" i="1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E30384A-D89C-D01B-F6DD-1DD77EDA75F3}"/>
              </a:ext>
            </a:extLst>
          </p:cNvPr>
          <p:cNvCxnSpPr/>
          <p:nvPr/>
        </p:nvCxnSpPr>
        <p:spPr>
          <a:xfrm flipV="1">
            <a:off x="7333618" y="7026924"/>
            <a:ext cx="0" cy="448630"/>
          </a:xfrm>
          <a:prstGeom prst="line">
            <a:avLst/>
          </a:prstGeom>
          <a:noFill/>
          <a:ln w="25400" cap="flat">
            <a:solidFill>
              <a:srgbClr val="FFFFFF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3E16FA7-0BBD-6F01-6B61-294F63A70AAC}"/>
              </a:ext>
            </a:extLst>
          </p:cNvPr>
          <p:cNvCxnSpPr/>
          <p:nvPr/>
        </p:nvCxnSpPr>
        <p:spPr>
          <a:xfrm>
            <a:off x="7333618" y="7112697"/>
            <a:ext cx="0" cy="551543"/>
          </a:xfrm>
          <a:prstGeom prst="line">
            <a:avLst/>
          </a:prstGeom>
          <a:noFill/>
          <a:ln w="76200" cap="flat">
            <a:solidFill>
              <a:schemeClr val="tx1">
                <a:lumMod val="65000"/>
              </a:scheme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28" name="Graphic 27" descr="Firecracker">
            <a:extLst>
              <a:ext uri="{FF2B5EF4-FFF2-40B4-BE49-F238E27FC236}">
                <a16:creationId xmlns:a16="http://schemas.microsoft.com/office/drawing/2014/main" id="{9532FE9D-A243-2E69-2BB7-69EAD56685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172333" y="4592743"/>
            <a:ext cx="914400" cy="91440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01D15D36-939E-6BFE-B80F-38B52725474A}"/>
              </a:ext>
            </a:extLst>
          </p:cNvPr>
          <p:cNvSpPr txBox="1"/>
          <p:nvPr/>
        </p:nvSpPr>
        <p:spPr>
          <a:xfrm>
            <a:off x="12752506" y="4176823"/>
            <a:ext cx="668453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PhD</a:t>
            </a:r>
            <a:endParaRPr kumimoji="0" lang="en-GB" sz="24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20E7E42-6644-F77E-5C7F-AE062B5BFEC3}"/>
              </a:ext>
            </a:extLst>
          </p:cNvPr>
          <p:cNvCxnSpPr>
            <a:cxnSpLocks/>
          </p:cNvCxnSpPr>
          <p:nvPr/>
        </p:nvCxnSpPr>
        <p:spPr>
          <a:xfrm>
            <a:off x="12752506" y="7803826"/>
            <a:ext cx="4029912" cy="0"/>
          </a:xfrm>
          <a:prstGeom prst="straightConnector1">
            <a:avLst/>
          </a:prstGeom>
          <a:noFill/>
          <a:ln w="25400" cap="flat">
            <a:solidFill>
              <a:schemeClr val="bg1">
                <a:lumMod val="65000"/>
                <a:lumOff val="35000"/>
              </a:schemeClr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8AC9A376-0374-FDEC-E5C7-691FB5086034}"/>
              </a:ext>
            </a:extLst>
          </p:cNvPr>
          <p:cNvSpPr txBox="1"/>
          <p:nvPr/>
        </p:nvSpPr>
        <p:spPr>
          <a:xfrm>
            <a:off x="12760838" y="7849161"/>
            <a:ext cx="4198265" cy="5642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000" b="0" i="1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Lecturer / Reader / Chair</a:t>
            </a:r>
            <a:endParaRPr kumimoji="0" lang="en-GB" sz="3000" b="0" i="1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1F67AE7-5DD6-05BF-0EE3-D166FA9C6DFB}"/>
              </a:ext>
            </a:extLst>
          </p:cNvPr>
          <p:cNvSpPr txBox="1"/>
          <p:nvPr/>
        </p:nvSpPr>
        <p:spPr>
          <a:xfrm>
            <a:off x="15653903" y="6483831"/>
            <a:ext cx="1128515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2022</a:t>
            </a:r>
            <a:endParaRPr kumimoji="0" lang="en-GB" sz="36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96CA6925-3E9A-29AB-4BD1-D46DB917A4D9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53505" y="7829473"/>
            <a:ext cx="603632" cy="603632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F661829C-E28E-9634-7481-9F89CA753BC7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593122" y="8827231"/>
            <a:ext cx="1025948" cy="289798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6BF99DFB-CFFE-F0DF-581B-518C4D09EE36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922001" y="8363472"/>
            <a:ext cx="1032962" cy="1032962"/>
          </a:xfrm>
          <a:prstGeom prst="rect">
            <a:avLst/>
          </a:prstGeom>
        </p:spPr>
      </p:pic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0D5E65BC-6DE4-52F8-2939-45A4AB5525D4}"/>
              </a:ext>
            </a:extLst>
          </p:cNvPr>
          <p:cNvCxnSpPr>
            <a:cxnSpLocks/>
          </p:cNvCxnSpPr>
          <p:nvPr/>
        </p:nvCxnSpPr>
        <p:spPr>
          <a:xfrm>
            <a:off x="7903715" y="6329115"/>
            <a:ext cx="5346274" cy="20648"/>
          </a:xfrm>
          <a:prstGeom prst="straightConnector1">
            <a:avLst/>
          </a:prstGeom>
          <a:noFill/>
          <a:ln w="25400" cap="flat">
            <a:solidFill>
              <a:srgbClr val="00B0F0"/>
            </a:solidFill>
            <a:prstDash val="sysDot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6061AF4-8B96-21B7-0AC4-DEFC1D44A477}"/>
              </a:ext>
            </a:extLst>
          </p:cNvPr>
          <p:cNvCxnSpPr>
            <a:cxnSpLocks/>
          </p:cNvCxnSpPr>
          <p:nvPr/>
        </p:nvCxnSpPr>
        <p:spPr>
          <a:xfrm>
            <a:off x="13476051" y="6349763"/>
            <a:ext cx="3170281" cy="0"/>
          </a:xfrm>
          <a:prstGeom prst="straightConnector1">
            <a:avLst/>
          </a:prstGeom>
          <a:noFill/>
          <a:ln w="25400" cap="flat">
            <a:solidFill>
              <a:srgbClr val="00B0F0"/>
            </a:solidFill>
            <a:prstDash val="sysDot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38" name="Picture 37">
            <a:extLst>
              <a:ext uri="{FF2B5EF4-FFF2-40B4-BE49-F238E27FC236}">
                <a16:creationId xmlns:a16="http://schemas.microsoft.com/office/drawing/2014/main" id="{6CD4EEF7-9BAE-6C76-5EE0-9F27CFD4FFC8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0635" y="7093143"/>
            <a:ext cx="818228" cy="388658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5C62D97A-A1C8-223F-A1AD-A85976A66219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83085" y="8533331"/>
            <a:ext cx="985497" cy="448622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B452930C-1E6D-935B-B122-99D29A31713C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1642" y="1136040"/>
            <a:ext cx="1654675" cy="23584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1" name="Picture 2" descr="Geocomputation">
            <a:extLst>
              <a:ext uri="{FF2B5EF4-FFF2-40B4-BE49-F238E27FC236}">
                <a16:creationId xmlns:a16="http://schemas.microsoft.com/office/drawing/2014/main" id="{FAD14A2E-8681-8141-0E5F-9F47F611B0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3735" y="6167616"/>
            <a:ext cx="1443045" cy="20491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2" descr="Consumer Data Research Cover">
            <a:extLst>
              <a:ext uri="{FF2B5EF4-FFF2-40B4-BE49-F238E27FC236}">
                <a16:creationId xmlns:a16="http://schemas.microsoft.com/office/drawing/2014/main" id="{EB501E32-E510-2556-7889-7125C263C2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84293" y="5776445"/>
            <a:ext cx="1611050" cy="19500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B99B8278-93FF-3E37-7B54-E6271045DEC4}"/>
              </a:ext>
            </a:extLst>
          </p:cNvPr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86490" y="3258244"/>
            <a:ext cx="1382201" cy="19500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15B466C7-D072-F459-4633-AC0970474DC2}"/>
              </a:ext>
            </a:extLst>
          </p:cNvPr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8578" y="3898336"/>
            <a:ext cx="1443045" cy="21191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 descr="A group of people sitting at tables&#10;&#10;Description automatically generated with medium confidence">
            <a:extLst>
              <a:ext uri="{FF2B5EF4-FFF2-40B4-BE49-F238E27FC236}">
                <a16:creationId xmlns:a16="http://schemas.microsoft.com/office/drawing/2014/main" id="{14C4686E-DD61-BB4A-29A2-BBA5E043EAC5}"/>
              </a:ext>
            </a:extLst>
          </p:cNvPr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39397" y="2615261"/>
            <a:ext cx="3515924" cy="263694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0BC0BC5-69AE-AD2D-6A66-21C7EC17E5E2}"/>
              </a:ext>
            </a:extLst>
          </p:cNvPr>
          <p:cNvPicPr>
            <a:picLocks noChangeAspect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55321" y="2650398"/>
            <a:ext cx="2086694" cy="1091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363311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602F10-A723-D656-08CA-4FA341F32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Names and Geography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6BD023-5853-A3AC-1575-D33795FD24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70040" y="2590800"/>
            <a:ext cx="7400092" cy="6286500"/>
          </a:xfrm>
        </p:spPr>
        <p:txBody>
          <a:bodyPr/>
          <a:lstStyle/>
          <a:p>
            <a:r>
              <a:rPr lang="en-GB" dirty="0"/>
              <a:t>Working with the ONS, developed a tool that can predict ethnicity (Census Categories) from names</a:t>
            </a:r>
          </a:p>
          <a:p>
            <a:r>
              <a:rPr lang="en-GB" dirty="0"/>
              <a:t>Append to areas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FFD81ED-CD6A-487F-ADD2-758874D1F1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3560" y="2413000"/>
            <a:ext cx="8458635" cy="3924502"/>
          </a:xfrm>
          <a:prstGeom prst="rect">
            <a:avLst/>
          </a:prstGeom>
        </p:spPr>
      </p:pic>
      <p:pic>
        <p:nvPicPr>
          <p:cNvPr id="5122" name="Picture 2" descr="Using the online app">
            <a:extLst>
              <a:ext uri="{FF2B5EF4-FFF2-40B4-BE49-F238E27FC236}">
                <a16:creationId xmlns:a16="http://schemas.microsoft.com/office/drawing/2014/main" id="{90872141-E632-8005-6FEC-0733217B01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34204" y="6662910"/>
            <a:ext cx="5175765" cy="2886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25848C7-C17C-6B4F-3ECA-9D45151C9AA9}"/>
              </a:ext>
            </a:extLst>
          </p:cNvPr>
          <p:cNvSpPr txBox="1"/>
          <p:nvPr/>
        </p:nvSpPr>
        <p:spPr>
          <a:xfrm>
            <a:off x="12401642" y="6831492"/>
            <a:ext cx="4938621" cy="64633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sz="1800" b="0" i="0" dirty="0">
                <a:solidFill>
                  <a:srgbClr val="3B3B3B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Eastward movement of individuals of Bangladeshi origin from Tower Hamlets</a:t>
            </a:r>
            <a:endParaRPr lang="en-GB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3984932-E9CA-9C74-2050-B73DCAB6D296}"/>
              </a:ext>
            </a:extLst>
          </p:cNvPr>
          <p:cNvSpPr txBox="1"/>
          <p:nvPr/>
        </p:nvSpPr>
        <p:spPr>
          <a:xfrm>
            <a:off x="12033229" y="6185161"/>
            <a:ext cx="799648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sz="1800" b="0" i="0" dirty="0">
                <a:solidFill>
                  <a:srgbClr val="3B3B3B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1998</a:t>
            </a:r>
            <a:endParaRPr lang="en-GB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4F35E0B-1B28-16D6-96CC-19F27C233D20}"/>
              </a:ext>
            </a:extLst>
          </p:cNvPr>
          <p:cNvSpPr txBox="1"/>
          <p:nvPr/>
        </p:nvSpPr>
        <p:spPr>
          <a:xfrm>
            <a:off x="16253684" y="6185161"/>
            <a:ext cx="799648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sz="1800" b="0" i="0" dirty="0">
                <a:solidFill>
                  <a:srgbClr val="3B3B3B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2016</a:t>
            </a:r>
            <a:endParaRPr lang="en-GB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9309450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A94964-8EF7-4048-5D4A-99B4BFE4C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Names, Ethnicity and IMD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85AC8B-8849-C7E3-DFB7-A0B3753187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70039" y="2590800"/>
            <a:ext cx="7010361" cy="5740400"/>
          </a:xfrm>
        </p:spPr>
        <p:txBody>
          <a:bodyPr>
            <a:normAutofit/>
          </a:bodyPr>
          <a:lstStyle/>
          <a:p>
            <a:r>
              <a:rPr lang="en-US" dirty="0"/>
              <a:t>Disparities between ethnic groups but</a:t>
            </a:r>
          </a:p>
          <a:p>
            <a:pPr lvl="1"/>
            <a:r>
              <a:rPr lang="en-US" dirty="0"/>
              <a:t>Limitations of widely-used ethnicity classifications</a:t>
            </a:r>
          </a:p>
          <a:p>
            <a:pPr lvl="1"/>
            <a:r>
              <a:rPr lang="en-US" dirty="0"/>
              <a:t>Heterogeneity within groups</a:t>
            </a:r>
          </a:p>
        </p:txBody>
      </p:sp>
      <p:pic>
        <p:nvPicPr>
          <p:cNvPr id="4" name="Content Placeholder 3" descr="Chart&#10;&#10;Description automatically generated">
            <a:extLst>
              <a:ext uri="{FF2B5EF4-FFF2-40B4-BE49-F238E27FC236}">
                <a16:creationId xmlns:a16="http://schemas.microsoft.com/office/drawing/2014/main" id="{4EB88B05-7FEF-F3A4-13BC-80944722E6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68985" y="2610604"/>
            <a:ext cx="7965400" cy="6888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023968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5CDD56-F674-E9E6-7EE7-C2A36CC78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Ethnicity and the</a:t>
            </a:r>
            <a:r>
              <a:rPr lang="en-US" dirty="0"/>
              <a:t> first COVID-19 epidemic wave in Wales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C3B20E-73AD-4B1F-32BF-328460BB7E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70040" y="2590800"/>
            <a:ext cx="7649674" cy="62865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Identify ethnic differences in proportions with COVID-19 during the first epidemic wave in Wales</a:t>
            </a:r>
            <a:endParaRPr lang="en-GB" dirty="0"/>
          </a:p>
          <a:p>
            <a:pPr lvl="1"/>
            <a:r>
              <a:rPr lang="en-US" dirty="0"/>
              <a:t>Tested positive</a:t>
            </a:r>
          </a:p>
          <a:p>
            <a:pPr lvl="1"/>
            <a:r>
              <a:rPr lang="en-US" dirty="0" err="1"/>
              <a:t>Hospitalised</a:t>
            </a:r>
            <a:endParaRPr lang="en-US" dirty="0"/>
          </a:p>
          <a:p>
            <a:pPr lvl="1"/>
            <a:r>
              <a:rPr lang="en-US" dirty="0"/>
              <a:t>Admitted to intensive care </a:t>
            </a:r>
          </a:p>
          <a:p>
            <a:pPr lvl="1"/>
            <a:r>
              <a:rPr lang="en-US" dirty="0"/>
              <a:t>Died in hospital</a:t>
            </a:r>
            <a:endParaRPr lang="en-GB" dirty="0"/>
          </a:p>
        </p:txBody>
      </p:sp>
      <p:pic>
        <p:nvPicPr>
          <p:cNvPr id="6146" name="Picture 2" descr="NHS Wales - Wikipedia">
            <a:extLst>
              <a:ext uri="{FF2B5EF4-FFF2-40B4-BE49-F238E27FC236}">
                <a16:creationId xmlns:a16="http://schemas.microsoft.com/office/drawing/2014/main" id="{249D3D2F-1C77-8FC4-FDDE-2C3389A07D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705738" y="7504981"/>
            <a:ext cx="3093995" cy="1748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2EC98DB9-A474-A0D9-4581-2B4469F08088}"/>
              </a:ext>
            </a:extLst>
          </p:cNvPr>
          <p:cNvSpPr txBox="1">
            <a:spLocks/>
          </p:cNvSpPr>
          <p:nvPr/>
        </p:nvSpPr>
        <p:spPr>
          <a:xfrm>
            <a:off x="9523813" y="3071004"/>
            <a:ext cx="7649674" cy="49084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 fontScale="85000" lnSpcReduction="10000"/>
          </a:bodyPr>
          <a:lstStyle>
            <a:lvl1pPr marL="444522" marR="0" indent="-444522" algn="l" defTabSz="584229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800" b="0" i="0" u="none" strike="noStrike" cap="none" spc="0" baseline="0">
                <a:ln>
                  <a:noFill/>
                </a:ln>
                <a:solidFill>
                  <a:srgbClr val="53585F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889045" marR="0" indent="-444522" algn="l" defTabSz="584229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800" b="0" i="0" u="none" strike="noStrike" cap="none" spc="0" baseline="0">
                <a:ln>
                  <a:noFill/>
                </a:ln>
                <a:solidFill>
                  <a:srgbClr val="53585F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1333567" marR="0" indent="-444522" algn="l" defTabSz="584229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800" b="0" i="0" u="none" strike="noStrike" cap="none" spc="0" baseline="0">
                <a:ln>
                  <a:noFill/>
                </a:ln>
                <a:solidFill>
                  <a:srgbClr val="53585F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1778089" marR="0" indent="-444522" algn="l" defTabSz="584229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800" b="0" i="0" u="none" strike="noStrike" cap="none" spc="0" baseline="0">
                <a:ln>
                  <a:noFill/>
                </a:ln>
                <a:solidFill>
                  <a:srgbClr val="53585F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2222612" marR="0" indent="-444522" algn="l" defTabSz="584229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800" b="0" i="0" u="none" strike="noStrike" cap="none" spc="0" baseline="0">
                <a:ln>
                  <a:noFill/>
                </a:ln>
                <a:solidFill>
                  <a:srgbClr val="53585F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2667134" marR="0" indent="-444522" algn="l" defTabSz="584229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3111656" marR="0" indent="-444522" algn="l" defTabSz="584229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3556178" marR="0" indent="-444522" algn="l" defTabSz="584229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4000700" marR="0" indent="-444522" algn="l" defTabSz="584229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hangingPunct="1"/>
            <a:r>
              <a:rPr lang="en-US" dirty="0"/>
              <a:t>Higher proportion of black, Asian and ethnic minority people tested positive</a:t>
            </a:r>
          </a:p>
          <a:p>
            <a:pPr hangingPunct="1"/>
            <a:r>
              <a:rPr lang="en-US" dirty="0" err="1"/>
              <a:t>Hospitalised</a:t>
            </a:r>
            <a:r>
              <a:rPr lang="en-US" dirty="0"/>
              <a:t> black, Asian and minority ethnic cases were younger and more likely to be admitted to intensive care</a:t>
            </a:r>
          </a:p>
          <a:p>
            <a:pPr hangingPunct="1"/>
            <a:r>
              <a:rPr lang="en-US" dirty="0"/>
              <a:t>In Wales, older age and male gender, but </a:t>
            </a:r>
            <a:r>
              <a:rPr lang="en-US" u="sng" dirty="0"/>
              <a:t>not ethnicity</a:t>
            </a:r>
            <a:r>
              <a:rPr lang="en-US" dirty="0"/>
              <a:t>, were associated with death in </a:t>
            </a:r>
            <a:r>
              <a:rPr lang="en-US" dirty="0" err="1"/>
              <a:t>hospitalised</a:t>
            </a:r>
            <a:r>
              <a:rPr lang="en-US" dirty="0"/>
              <a:t> patients.</a:t>
            </a:r>
          </a:p>
          <a:p>
            <a:pPr hangingPunct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99171610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A094F-78E0-5B71-C8CB-AFE8BA8038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Takeaway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BC2D31-F791-FC05-DF63-B4DBC00A57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70039" y="2590800"/>
            <a:ext cx="6833831" cy="6286500"/>
          </a:xfrm>
        </p:spPr>
        <p:txBody>
          <a:bodyPr/>
          <a:lstStyle/>
          <a:p>
            <a:r>
              <a:rPr lang="en-GB" dirty="0"/>
              <a:t>Example of consumer data </a:t>
            </a:r>
            <a:r>
              <a:rPr lang="en-GB" b="1" u="sng" dirty="0"/>
              <a:t>telling you new things</a:t>
            </a:r>
            <a:endParaRPr lang="en-GB" dirty="0"/>
          </a:p>
          <a:p>
            <a:r>
              <a:rPr lang="en-GB" dirty="0"/>
              <a:t>Enhancing temporal granularity and complementing alternative sources</a:t>
            </a:r>
          </a:p>
        </p:txBody>
      </p:sp>
      <p:pic>
        <p:nvPicPr>
          <p:cNvPr id="6146" name="Picture 2" descr="Big Mac®: Calories and Nutrition | McDonald's">
            <a:extLst>
              <a:ext uri="{FF2B5EF4-FFF2-40B4-BE49-F238E27FC236}">
                <a16:creationId xmlns:a16="http://schemas.microsoft.com/office/drawing/2014/main" id="{4BD9DD50-E72F-813A-597E-359E8FAECB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019522" y="3432361"/>
            <a:ext cx="7905750" cy="491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5008421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28E8F8B6-761B-B363-F413-200557063451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A68B9EE-EC9C-55B8-D3B0-6346938C28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London Output Area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2143298182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4B39528-28F9-402D-17FA-C22AED9AB6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a Geodemographic?</a:t>
            </a: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511622BF-05DF-6CDE-0BD3-F6C44C4703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9873645"/>
              </p:ext>
            </p:extLst>
          </p:nvPr>
        </p:nvGraphicFramePr>
        <p:xfrm>
          <a:off x="616286" y="2226337"/>
          <a:ext cx="2882288" cy="5052060"/>
        </p:xfrm>
        <a:graphic>
          <a:graphicData uri="http://schemas.openxmlformats.org/drawingml/2006/table">
            <a:tbl>
              <a:tblPr>
                <a:tableStyleId>{69CF1AB2-1976-4502-BF36-3FF5EA218861}</a:tableStyleId>
              </a:tblPr>
              <a:tblGrid>
                <a:gridCol w="1337777">
                  <a:extLst>
                    <a:ext uri="{9D8B030D-6E8A-4147-A177-3AD203B41FA5}">
                      <a16:colId xmlns:a16="http://schemas.microsoft.com/office/drawing/2014/main" val="3843199329"/>
                    </a:ext>
                  </a:extLst>
                </a:gridCol>
                <a:gridCol w="1544511">
                  <a:extLst>
                    <a:ext uri="{9D8B030D-6E8A-4147-A177-3AD203B41FA5}">
                      <a16:colId xmlns:a16="http://schemas.microsoft.com/office/drawing/2014/main" val="2258424530"/>
                    </a:ext>
                  </a:extLst>
                </a:gridCol>
              </a:tblGrid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OA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Variables 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4262720858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E00000001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752401315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E00000003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711784379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E00000005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112763038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E00000007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905461874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E00000010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934642475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E00000012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799065332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E00000013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785599744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E00000014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006550311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E00000016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4276397539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E00000017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538032969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E00000018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983774379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E00000019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805589394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E00000020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778333482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E00000021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953195833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E00000022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348055053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E00000023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787607130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…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…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756707374"/>
                  </a:ext>
                </a:extLst>
              </a:tr>
            </a:tbl>
          </a:graphicData>
        </a:graphic>
      </p:graphicFrame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9DFB781-D6E9-2B1E-E214-35184084F526}"/>
              </a:ext>
            </a:extLst>
          </p:cNvPr>
          <p:cNvCxnSpPr/>
          <p:nvPr/>
        </p:nvCxnSpPr>
        <p:spPr>
          <a:xfrm>
            <a:off x="3555557" y="2775694"/>
            <a:ext cx="56454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69BBEAD-B6BF-43A0-1E56-9F98A0420585}"/>
              </a:ext>
            </a:extLst>
          </p:cNvPr>
          <p:cNvCxnSpPr/>
          <p:nvPr/>
        </p:nvCxnSpPr>
        <p:spPr>
          <a:xfrm>
            <a:off x="3555558" y="4661479"/>
            <a:ext cx="56454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4A79F5E-C0F4-2963-C3A7-949B5C810B5A}"/>
              </a:ext>
            </a:extLst>
          </p:cNvPr>
          <p:cNvCxnSpPr/>
          <p:nvPr/>
        </p:nvCxnSpPr>
        <p:spPr>
          <a:xfrm>
            <a:off x="3555558" y="6895795"/>
            <a:ext cx="56454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B2F08D7-5974-D8AF-5B78-56A31CFD94F4}"/>
              </a:ext>
            </a:extLst>
          </p:cNvPr>
          <p:cNvCxnSpPr>
            <a:cxnSpLocks/>
          </p:cNvCxnSpPr>
          <p:nvPr/>
        </p:nvCxnSpPr>
        <p:spPr>
          <a:xfrm>
            <a:off x="1360999" y="7444435"/>
            <a:ext cx="0" cy="5068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6C8BA32-5CAE-92CC-E557-754468AD8917}"/>
              </a:ext>
            </a:extLst>
          </p:cNvPr>
          <p:cNvCxnSpPr>
            <a:cxnSpLocks/>
          </p:cNvCxnSpPr>
          <p:nvPr/>
        </p:nvCxnSpPr>
        <p:spPr>
          <a:xfrm>
            <a:off x="2666338" y="7444435"/>
            <a:ext cx="0" cy="5068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4767EF79-FD99-69E8-C852-CFA68396DF26}"/>
              </a:ext>
            </a:extLst>
          </p:cNvPr>
          <p:cNvSpPr txBox="1"/>
          <p:nvPr/>
        </p:nvSpPr>
        <p:spPr>
          <a:xfrm>
            <a:off x="4518991" y="4100906"/>
            <a:ext cx="1925206" cy="130292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600" b="0" i="0" u="none" strike="noStrike" cap="none" spc="0" normalizeH="0" baseline="0" dirty="0">
                <a:ln>
                  <a:noFill/>
                </a:ln>
                <a:solidFill>
                  <a:schemeClr val="bg1">
                    <a:lumMod val="65000"/>
                    <a:lumOff val="3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Transform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26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(Normalise, 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26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Standardise)</a:t>
            </a:r>
            <a:endParaRPr kumimoji="0" lang="en-GB" sz="2600" b="0" i="0" u="none" strike="noStrike" cap="none" spc="0" normalizeH="0" baseline="0" dirty="0">
              <a:ln>
                <a:noFill/>
              </a:ln>
              <a:solidFill>
                <a:schemeClr val="bg1">
                  <a:lumMod val="65000"/>
                  <a:lumOff val="35000"/>
                </a:schemeClr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66AD04B-9FD3-1A9C-7330-4F7E77239649}"/>
              </a:ext>
            </a:extLst>
          </p:cNvPr>
          <p:cNvSpPr txBox="1"/>
          <p:nvPr/>
        </p:nvSpPr>
        <p:spPr>
          <a:xfrm>
            <a:off x="7020555" y="4273101"/>
            <a:ext cx="1272784" cy="90281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600" b="0" i="0" u="none" strike="noStrike" cap="none" spc="0" normalizeH="0" baseline="0" dirty="0">
                <a:ln>
                  <a:noFill/>
                </a:ln>
                <a:solidFill>
                  <a:schemeClr val="bg1">
                    <a:lumMod val="65000"/>
                    <a:lumOff val="3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Cluster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26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Analysis</a:t>
            </a:r>
            <a:endParaRPr kumimoji="0" lang="en-GB" sz="2600" b="0" i="0" u="none" strike="noStrike" cap="none" spc="0" normalizeH="0" baseline="0" dirty="0">
              <a:ln>
                <a:noFill/>
              </a:ln>
              <a:solidFill>
                <a:schemeClr val="bg1">
                  <a:lumMod val="65000"/>
                  <a:lumOff val="35000"/>
                </a:schemeClr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2666BC9-C3C6-EEE6-45A6-8E80898F4FF1}"/>
              </a:ext>
            </a:extLst>
          </p:cNvPr>
          <p:cNvSpPr txBox="1"/>
          <p:nvPr/>
        </p:nvSpPr>
        <p:spPr>
          <a:xfrm>
            <a:off x="8857882" y="4489641"/>
            <a:ext cx="1381790" cy="50270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600" b="0" i="0" u="none" strike="noStrike" cap="none" spc="0" normalizeH="0" baseline="0" dirty="0">
                <a:ln>
                  <a:noFill/>
                </a:ln>
                <a:solidFill>
                  <a:schemeClr val="bg1">
                    <a:lumMod val="65000"/>
                    <a:lumOff val="3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Describe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1925C15-50D2-FD4B-7FD9-912D470DA0CC}"/>
              </a:ext>
            </a:extLst>
          </p:cNvPr>
          <p:cNvCxnSpPr/>
          <p:nvPr/>
        </p:nvCxnSpPr>
        <p:spPr>
          <a:xfrm>
            <a:off x="6444197" y="4724507"/>
            <a:ext cx="56454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39AA787-27C7-31DA-921A-F66E3A988945}"/>
              </a:ext>
            </a:extLst>
          </p:cNvPr>
          <p:cNvCxnSpPr/>
          <p:nvPr/>
        </p:nvCxnSpPr>
        <p:spPr>
          <a:xfrm>
            <a:off x="8293339" y="4724506"/>
            <a:ext cx="56454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DB041B8-A486-4C80-FF43-8B57FC8313CC}"/>
              </a:ext>
            </a:extLst>
          </p:cNvPr>
          <p:cNvCxnSpPr/>
          <p:nvPr/>
        </p:nvCxnSpPr>
        <p:spPr>
          <a:xfrm>
            <a:off x="10239672" y="4752366"/>
            <a:ext cx="56454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0" name="Picture 29">
            <a:extLst>
              <a:ext uri="{FF2B5EF4-FFF2-40B4-BE49-F238E27FC236}">
                <a16:creationId xmlns:a16="http://schemas.microsoft.com/office/drawing/2014/main" id="{A10A5ACB-4274-6391-CDFD-34F023C4634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96067" y="2146824"/>
            <a:ext cx="6363161" cy="6675138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003B8603-7F4E-15B9-28E7-31C74DCADFFE}"/>
              </a:ext>
            </a:extLst>
          </p:cNvPr>
          <p:cNvSpPr txBox="1"/>
          <p:nvPr/>
        </p:nvSpPr>
        <p:spPr>
          <a:xfrm>
            <a:off x="9114183" y="9037935"/>
            <a:ext cx="8670896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GB" sz="24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https://mapmaker.cdrc.ac.uk/#/output-area-classification</a:t>
            </a:r>
          </a:p>
        </p:txBody>
      </p:sp>
    </p:spTree>
    <p:extLst>
      <p:ext uri="{BB962C8B-B14F-4D97-AF65-F5344CB8AC3E}">
        <p14:creationId xmlns:p14="http://schemas.microsoft.com/office/powerpoint/2010/main" val="4101486863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2B8B0E-25A7-4F1B-B04F-12C52C075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LOAC V OAC</a:t>
            </a:r>
          </a:p>
        </p:txBody>
      </p:sp>
      <p:pic>
        <p:nvPicPr>
          <p:cNvPr id="3" name="Picture 2" descr="SuperGroup_London.tiff">
            <a:extLst>
              <a:ext uri="{FF2B5EF4-FFF2-40B4-BE49-F238E27FC236}">
                <a16:creationId xmlns:a16="http://schemas.microsoft.com/office/drawing/2014/main" id="{9FB1D253-F2F6-2472-C0CB-BABA5B966AF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70039" y="2696290"/>
            <a:ext cx="7106701" cy="549891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C607BE5-D460-523D-BBAA-ED9C5C4698A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69786" y="2547441"/>
            <a:ext cx="7682678" cy="60030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27B1222-CDEE-40CD-425B-BEF9279FB0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36310" y="119559"/>
            <a:ext cx="4277625" cy="754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565608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DE9CD7-8C62-BAE0-A59D-5F7FD864A6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Input Data &amp; Method</a:t>
            </a:r>
          </a:p>
        </p:txBody>
      </p:sp>
      <p:graphicFrame>
        <p:nvGraphicFramePr>
          <p:cNvPr id="3" name="Table 502">
            <a:extLst>
              <a:ext uri="{FF2B5EF4-FFF2-40B4-BE49-F238E27FC236}">
                <a16:creationId xmlns:a16="http://schemas.microsoft.com/office/drawing/2014/main" id="{1ECB8C39-7B6C-04D0-3FDC-1721D96CA7B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30955524"/>
              </p:ext>
            </p:extLst>
          </p:nvPr>
        </p:nvGraphicFramePr>
        <p:xfrm>
          <a:off x="6183630" y="2379980"/>
          <a:ext cx="10469879" cy="6688237"/>
        </p:xfrm>
        <a:graphic>
          <a:graphicData uri="http://schemas.openxmlformats.org/drawingml/2006/table">
            <a:tbl>
              <a:tblPr bandRow="1">
                <a:tableStyleId>{CF821DB8-F4EB-4A41-A1BA-3FCAFE7338EE}</a:tableStyleId>
              </a:tblPr>
              <a:tblGrid>
                <a:gridCol w="18374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919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404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99384">
                <a:tc>
                  <a:txBody>
                    <a:bodyPr/>
                    <a:lstStyle/>
                    <a:p>
                      <a:pPr lvl="0" algn="l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800" dirty="0"/>
                        <a:t>Domain</a:t>
                      </a:r>
                      <a:endParaRPr sz="1800" b="1" dirty="0">
                        <a:solidFill>
                          <a:srgbClr val="424242"/>
                        </a:solidFill>
                      </a:endParaRPr>
                    </a:p>
                  </a:txBody>
                  <a:tcPr marL="45778" marR="45778" marT="45778" marB="45778" anchor="ctr" horzOverflow="overflow"/>
                </a:tc>
                <a:tc>
                  <a:txBody>
                    <a:bodyPr/>
                    <a:lstStyle/>
                    <a:p>
                      <a:pPr lvl="0" algn="l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800"/>
                        <a:t>Sub Domain
</a:t>
                      </a:r>
                      <a:endParaRPr sz="1800" b="1">
                        <a:solidFill>
                          <a:srgbClr val="424242"/>
                        </a:solidFill>
                      </a:endParaRPr>
                    </a:p>
                  </a:txBody>
                  <a:tcPr marL="45778" marR="45778" marT="45778" marB="45778" anchor="ctr" horzOverflow="overflow"/>
                </a:tc>
                <a:tc>
                  <a:txBody>
                    <a:bodyPr/>
                    <a:lstStyle/>
                    <a:p>
                      <a:pPr lvl="0" algn="l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800" dirty="0"/>
                        <a:t>Variables</a:t>
                      </a:r>
                      <a:endParaRPr sz="1800" b="1" dirty="0">
                        <a:solidFill>
                          <a:srgbClr val="424242"/>
                        </a:solidFill>
                      </a:endParaRPr>
                    </a:p>
                  </a:txBody>
                  <a:tcPr marL="45778" marR="45778" marT="45778" marB="45778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8055">
                <a:tc>
                  <a:txBody>
                    <a:bodyPr/>
                    <a:lstStyle/>
                    <a:p>
                      <a:pPr lvl="0" algn="l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800"/>
                        <a:t>Demographic</a:t>
                      </a:r>
                      <a:endParaRPr sz="1800" b="1">
                        <a:solidFill>
                          <a:srgbClr val="424242"/>
                        </a:solidFill>
                      </a:endParaRPr>
                    </a:p>
                  </a:txBody>
                  <a:tcPr marL="45778" marR="45778" marT="45778" marB="45778" anchor="ctr" horzOverflow="overflow"/>
                </a:tc>
                <a:tc>
                  <a:txBody>
                    <a:bodyPr/>
                    <a:lstStyle/>
                    <a:p>
                      <a:pPr lvl="0" algn="l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800"/>
                        <a:t>Age Structure</a:t>
                      </a:r>
                      <a:endParaRPr sz="1800" i="1">
                        <a:solidFill>
                          <a:srgbClr val="424242"/>
                        </a:solidFill>
                      </a:endParaRPr>
                    </a:p>
                  </a:txBody>
                  <a:tcPr marL="45778" marR="45778" marT="45778" marB="45778" anchor="ctr" horzOverflow="overflow"/>
                </a:tc>
                <a:tc>
                  <a:txBody>
                    <a:bodyPr/>
                    <a:lstStyle/>
                    <a:p>
                      <a:pPr lvl="0" algn="l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800"/>
                        <a:t>Age bands</a:t>
                      </a:r>
                      <a:endParaRPr sz="1800">
                        <a:solidFill>
                          <a:srgbClr val="424242"/>
                        </a:solidFill>
                      </a:endParaRPr>
                    </a:p>
                  </a:txBody>
                  <a:tcPr marL="45778" marR="45778" marT="45778" marB="45778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2193">
                <a:tc>
                  <a:txBody>
                    <a:bodyPr/>
                    <a:lstStyle/>
                    <a:p>
                      <a:pPr lvl="0" algn="l" defTabSz="914400">
                        <a:defRPr sz="2800"/>
                      </a:pPr>
                      <a:endParaRPr sz="1800"/>
                    </a:p>
                  </a:txBody>
                  <a:tcPr marL="45778" marR="45778" marT="45778" marB="45778" anchor="ctr" horzOverflow="overflow"/>
                </a:tc>
                <a:tc>
                  <a:txBody>
                    <a:bodyPr/>
                    <a:lstStyle/>
                    <a:p>
                      <a:pPr lvl="0" algn="l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800"/>
                        <a:t>Family Structure</a:t>
                      </a:r>
                      <a:endParaRPr sz="1800" i="1">
                        <a:solidFill>
                          <a:srgbClr val="424242"/>
                        </a:solidFill>
                      </a:endParaRPr>
                    </a:p>
                  </a:txBody>
                  <a:tcPr marL="45778" marR="45778" marT="45778" marB="45778" anchor="ctr" horzOverflow="overflow"/>
                </a:tc>
                <a:tc>
                  <a:txBody>
                    <a:bodyPr/>
                    <a:lstStyle/>
                    <a:p>
                      <a:pPr lvl="0" algn="l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800"/>
                        <a:t>Marriage; children; dependant children; </a:t>
                      </a:r>
                      <a:endParaRPr sz="1800">
                        <a:solidFill>
                          <a:srgbClr val="424242"/>
                        </a:solidFill>
                      </a:endParaRPr>
                    </a:p>
                  </a:txBody>
                  <a:tcPr marL="45778" marR="45778" marT="45778" marB="45778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2193">
                <a:tc>
                  <a:txBody>
                    <a:bodyPr/>
                    <a:lstStyle/>
                    <a:p>
                      <a:pPr lvl="0" algn="l" defTabSz="914400">
                        <a:defRPr sz="2800"/>
                      </a:pPr>
                      <a:endParaRPr sz="1800"/>
                    </a:p>
                  </a:txBody>
                  <a:tcPr marL="45778" marR="45778" marT="45778" marB="45778" anchor="ctr" horzOverflow="overflow"/>
                </a:tc>
                <a:tc>
                  <a:txBody>
                    <a:bodyPr/>
                    <a:lstStyle/>
                    <a:p>
                      <a:pPr lvl="0" algn="l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800"/>
                        <a:t>Ethnicity</a:t>
                      </a:r>
                      <a:endParaRPr sz="1800" i="1">
                        <a:solidFill>
                          <a:srgbClr val="424242"/>
                        </a:solidFill>
                      </a:endParaRPr>
                    </a:p>
                  </a:txBody>
                  <a:tcPr marL="45778" marR="45778" marT="45778" marB="45778" anchor="ctr" horzOverflow="overflow"/>
                </a:tc>
                <a:tc>
                  <a:txBody>
                    <a:bodyPr/>
                    <a:lstStyle/>
                    <a:p>
                      <a:pPr lvl="0" algn="l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800"/>
                        <a:t>Ethnic Groups; Spoken English; EU V New EU</a:t>
                      </a:r>
                      <a:endParaRPr sz="1800">
                        <a:solidFill>
                          <a:srgbClr val="424242"/>
                        </a:solidFill>
                      </a:endParaRPr>
                    </a:p>
                  </a:txBody>
                  <a:tcPr marL="45778" marR="45778" marT="45778" marB="45778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99384">
                <a:tc>
                  <a:txBody>
                    <a:bodyPr/>
                    <a:lstStyle/>
                    <a:p>
                      <a:pPr lvl="0" algn="l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800"/>
                        <a:t>Housing</a:t>
                      </a:r>
                      <a:endParaRPr sz="1800" b="1">
                        <a:solidFill>
                          <a:srgbClr val="424242"/>
                        </a:solidFill>
                      </a:endParaRPr>
                    </a:p>
                  </a:txBody>
                  <a:tcPr marL="45778" marR="45778" marT="45778" marB="45778" anchor="ctr" horzOverflow="overflow"/>
                </a:tc>
                <a:tc>
                  <a:txBody>
                    <a:bodyPr/>
                    <a:lstStyle/>
                    <a:p>
                      <a:pPr lvl="0" algn="l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800" dirty="0"/>
                        <a:t>Composition
</a:t>
                      </a:r>
                      <a:endParaRPr sz="1800" i="1" dirty="0">
                        <a:solidFill>
                          <a:srgbClr val="424242"/>
                        </a:solidFill>
                      </a:endParaRPr>
                    </a:p>
                  </a:txBody>
                  <a:tcPr marL="45778" marR="45778" marT="45778" marB="45778" anchor="ctr" horzOverflow="overflow"/>
                </a:tc>
                <a:tc>
                  <a:txBody>
                    <a:bodyPr/>
                    <a:lstStyle/>
                    <a:p>
                      <a:pPr lvl="0" algn="l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800"/>
                        <a:t>Density; communal establishment; student household; occupancy rating</a:t>
                      </a:r>
                      <a:endParaRPr sz="1800">
                        <a:solidFill>
                          <a:srgbClr val="424242"/>
                        </a:solidFill>
                      </a:endParaRPr>
                    </a:p>
                  </a:txBody>
                  <a:tcPr marL="45778" marR="45778" marT="45778" marB="45778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2193">
                <a:tc>
                  <a:txBody>
                    <a:bodyPr/>
                    <a:lstStyle/>
                    <a:p>
                      <a:pPr lvl="0" algn="l" defTabSz="914400">
                        <a:defRPr sz="2800"/>
                      </a:pPr>
                      <a:endParaRPr sz="1800" dirty="0"/>
                    </a:p>
                  </a:txBody>
                  <a:tcPr marL="45778" marR="45778" marT="45778" marB="45778" anchor="ctr" horzOverflow="overflow"/>
                </a:tc>
                <a:tc>
                  <a:txBody>
                    <a:bodyPr/>
                    <a:lstStyle/>
                    <a:p>
                      <a:pPr lvl="0" algn="l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800"/>
                        <a:t>Type</a:t>
                      </a:r>
                      <a:endParaRPr sz="1800" i="1">
                        <a:solidFill>
                          <a:srgbClr val="424242"/>
                        </a:solidFill>
                      </a:endParaRPr>
                    </a:p>
                  </a:txBody>
                  <a:tcPr marL="45778" marR="45778" marT="45778" marB="45778" anchor="ctr" horzOverflow="overflow"/>
                </a:tc>
                <a:tc>
                  <a:txBody>
                    <a:bodyPr/>
                    <a:lstStyle/>
                    <a:p>
                      <a:pPr lvl="0" algn="l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800"/>
                        <a:t>Detached, semi, terrace, flats
</a:t>
                      </a:r>
                      <a:endParaRPr sz="1800">
                        <a:solidFill>
                          <a:srgbClr val="424242"/>
                        </a:solidFill>
                      </a:endParaRPr>
                    </a:p>
                  </a:txBody>
                  <a:tcPr marL="45778" marR="45778" marT="45778" marB="45778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82193">
                <a:tc>
                  <a:txBody>
                    <a:bodyPr/>
                    <a:lstStyle/>
                    <a:p>
                      <a:pPr lvl="0" algn="l" defTabSz="914400">
                        <a:defRPr sz="2800"/>
                      </a:pPr>
                      <a:endParaRPr sz="1800"/>
                    </a:p>
                  </a:txBody>
                  <a:tcPr marL="45778" marR="45778" marT="45778" marB="45778" anchor="ctr" horzOverflow="overflow"/>
                </a:tc>
                <a:tc>
                  <a:txBody>
                    <a:bodyPr/>
                    <a:lstStyle/>
                    <a:p>
                      <a:pPr lvl="0" algn="l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800"/>
                        <a:t>Tennure</a:t>
                      </a:r>
                      <a:endParaRPr sz="1800" i="1">
                        <a:solidFill>
                          <a:srgbClr val="424242"/>
                        </a:solidFill>
                      </a:endParaRPr>
                    </a:p>
                  </a:txBody>
                  <a:tcPr marL="45778" marR="45778" marT="45778" marB="45778" anchor="ctr" horzOverflow="overflow"/>
                </a:tc>
                <a:tc>
                  <a:txBody>
                    <a:bodyPr/>
                    <a:lstStyle/>
                    <a:p>
                      <a:pPr lvl="0" algn="l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800"/>
                        <a:t>Socially rented; private rented; owned or shared ownership
</a:t>
                      </a:r>
                      <a:endParaRPr sz="1800">
                        <a:solidFill>
                          <a:srgbClr val="424242"/>
                        </a:solidFill>
                      </a:endParaRPr>
                    </a:p>
                  </a:txBody>
                  <a:tcPr marL="45778" marR="45778" marT="45778" marB="45778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99384">
                <a:tc>
                  <a:txBody>
                    <a:bodyPr/>
                    <a:lstStyle/>
                    <a:p>
                      <a:pPr lvl="0" algn="l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800"/>
                        <a:t>Socio-Economic
</a:t>
                      </a:r>
                      <a:endParaRPr sz="1800" b="1">
                        <a:solidFill>
                          <a:srgbClr val="424242"/>
                        </a:solidFill>
                      </a:endParaRPr>
                    </a:p>
                  </a:txBody>
                  <a:tcPr marL="45778" marR="45778" marT="45778" marB="45778" anchor="ctr" horzOverflow="overflow"/>
                </a:tc>
                <a:tc>
                  <a:txBody>
                    <a:bodyPr/>
                    <a:lstStyle/>
                    <a:p>
                      <a:pPr lvl="0" algn="l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800"/>
                        <a:t>Health</a:t>
                      </a:r>
                      <a:endParaRPr sz="1800" i="1">
                        <a:solidFill>
                          <a:srgbClr val="424242"/>
                        </a:solidFill>
                      </a:endParaRPr>
                    </a:p>
                  </a:txBody>
                  <a:tcPr marL="45778" marR="45778" marT="45778" marB="45778" anchor="ctr" horzOverflow="overflow"/>
                </a:tc>
                <a:tc>
                  <a:txBody>
                    <a:bodyPr/>
                    <a:lstStyle/>
                    <a:p>
                      <a:pPr lvl="0" algn="l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800"/>
                        <a:t>Day-to-day activities limited a lot or a little; standardised illness ratio
</a:t>
                      </a:r>
                      <a:endParaRPr sz="1800">
                        <a:solidFill>
                          <a:srgbClr val="424242"/>
                        </a:solidFill>
                      </a:endParaRPr>
                    </a:p>
                  </a:txBody>
                  <a:tcPr marL="45778" marR="45778" marT="45778" marB="45778" anchor="ctr" horzOverflow="overflow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82193">
                <a:tc>
                  <a:txBody>
                    <a:bodyPr/>
                    <a:lstStyle/>
                    <a:p>
                      <a:pPr lvl="0" algn="l" defTabSz="914400">
                        <a:defRPr sz="2800"/>
                      </a:pPr>
                      <a:endParaRPr sz="1800"/>
                    </a:p>
                  </a:txBody>
                  <a:tcPr marL="45778" marR="45778" marT="45778" marB="45778" anchor="ctr" horzOverflow="overflow"/>
                </a:tc>
                <a:tc>
                  <a:txBody>
                    <a:bodyPr/>
                    <a:lstStyle/>
                    <a:p>
                      <a:pPr lvl="0" algn="l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800"/>
                        <a:t>Employment</a:t>
                      </a:r>
                      <a:endParaRPr sz="1800" i="1">
                        <a:solidFill>
                          <a:srgbClr val="424242"/>
                        </a:solidFill>
                      </a:endParaRPr>
                    </a:p>
                  </a:txBody>
                  <a:tcPr marL="45778" marR="45778" marT="45778" marB="45778" anchor="ctr" horzOverflow="overflow"/>
                </a:tc>
                <a:tc>
                  <a:txBody>
                    <a:bodyPr/>
                    <a:lstStyle/>
                    <a:p>
                      <a:pPr lvl="0" algn="l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800"/>
                        <a:t>Unemployment; full time; part time</a:t>
                      </a:r>
                      <a:endParaRPr sz="1800">
                        <a:solidFill>
                          <a:srgbClr val="424242"/>
                        </a:solidFill>
                      </a:endParaRPr>
                    </a:p>
                  </a:txBody>
                  <a:tcPr marL="45778" marR="45778" marT="45778" marB="45778" anchor="ctr" horzOverflow="overflow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82193">
                <a:tc>
                  <a:txBody>
                    <a:bodyPr/>
                    <a:lstStyle/>
                    <a:p>
                      <a:pPr lvl="0" algn="l" defTabSz="914400">
                        <a:defRPr sz="2800"/>
                      </a:pPr>
                      <a:endParaRPr sz="1800"/>
                    </a:p>
                  </a:txBody>
                  <a:tcPr marL="45778" marR="45778" marT="45778" marB="45778" anchor="ctr" horzOverflow="overflow"/>
                </a:tc>
                <a:tc>
                  <a:txBody>
                    <a:bodyPr/>
                    <a:lstStyle/>
                    <a:p>
                      <a:pPr lvl="0" algn="l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800"/>
                        <a:t>Occupation</a:t>
                      </a:r>
                      <a:endParaRPr sz="1800" i="1">
                        <a:solidFill>
                          <a:srgbClr val="424242"/>
                        </a:solidFill>
                      </a:endParaRPr>
                    </a:p>
                  </a:txBody>
                  <a:tcPr marL="45778" marR="45778" marT="45778" marB="45778" anchor="ctr" horzOverflow="overflow"/>
                </a:tc>
                <a:tc>
                  <a:txBody>
                    <a:bodyPr/>
                    <a:lstStyle/>
                    <a:p>
                      <a:pPr lvl="0" algn="l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800"/>
                        <a:t>Occupation groups</a:t>
                      </a:r>
                      <a:endParaRPr sz="1800">
                        <a:solidFill>
                          <a:srgbClr val="424242"/>
                        </a:solidFill>
                      </a:endParaRPr>
                    </a:p>
                  </a:txBody>
                  <a:tcPr marL="45778" marR="45778" marT="45778" marB="45778" anchor="ctr" horzOverflow="overflow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28055">
                <a:tc>
                  <a:txBody>
                    <a:bodyPr/>
                    <a:lstStyle/>
                    <a:p>
                      <a:pPr lvl="0" algn="l" defTabSz="914400">
                        <a:defRPr>
                          <a:solidFill>
                            <a:srgbClr val="424242"/>
                          </a:solidFill>
                        </a:defRPr>
                      </a:pPr>
                      <a:endParaRPr sz="1800"/>
                    </a:p>
                  </a:txBody>
                  <a:tcPr marL="45778" marR="45778" marT="45778" marB="45778" anchor="ctr" horzOverflow="overflow"/>
                </a:tc>
                <a:tc>
                  <a:txBody>
                    <a:bodyPr/>
                    <a:lstStyle/>
                    <a:p>
                      <a:pPr lvl="0" algn="l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800"/>
                        <a:t>Education</a:t>
                      </a:r>
                      <a:endParaRPr sz="1800" i="1">
                        <a:solidFill>
                          <a:srgbClr val="424242"/>
                        </a:solidFill>
                      </a:endParaRPr>
                    </a:p>
                  </a:txBody>
                  <a:tcPr marL="45778" marR="45778" marT="45778" marB="45778" anchor="ctr" horzOverflow="overflow"/>
                </a:tc>
                <a:tc>
                  <a:txBody>
                    <a:bodyPr/>
                    <a:lstStyle/>
                    <a:p>
                      <a:pPr lvl="0" algn="l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800"/>
                        <a:t>Level 1; Level 2; Level 3; Level 4+</a:t>
                      </a:r>
                      <a:endParaRPr sz="1800">
                        <a:solidFill>
                          <a:srgbClr val="424242"/>
                        </a:solidFill>
                      </a:endParaRPr>
                    </a:p>
                  </a:txBody>
                  <a:tcPr marL="45778" marR="45778" marT="45778" marB="45778" anchor="ctr" horzOverflow="overflow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28055">
                <a:tc>
                  <a:txBody>
                    <a:bodyPr/>
                    <a:lstStyle/>
                    <a:p>
                      <a:pPr lvl="0" algn="l" defTabSz="914400">
                        <a:defRPr>
                          <a:solidFill>
                            <a:srgbClr val="424242"/>
                          </a:solidFill>
                        </a:defRPr>
                      </a:pPr>
                      <a:endParaRPr sz="1800"/>
                    </a:p>
                  </a:txBody>
                  <a:tcPr marL="45778" marR="45778" marT="45778" marB="45778" anchor="ctr" horzOverflow="overflow"/>
                </a:tc>
                <a:tc>
                  <a:txBody>
                    <a:bodyPr/>
                    <a:lstStyle/>
                    <a:p>
                      <a:pPr lvl="0" algn="l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800"/>
                        <a:t>Mobility</a:t>
                      </a:r>
                      <a:endParaRPr sz="1800" i="1">
                        <a:solidFill>
                          <a:srgbClr val="424242"/>
                        </a:solidFill>
                      </a:endParaRPr>
                    </a:p>
                  </a:txBody>
                  <a:tcPr marL="45778" marR="45778" marT="45778" marB="45778" anchor="ctr" horzOverflow="overflow"/>
                </a:tc>
                <a:tc>
                  <a:txBody>
                    <a:bodyPr/>
                    <a:lstStyle/>
                    <a:p>
                      <a:pPr lvl="0" algn="l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800" dirty="0"/>
                        <a:t>Car ownership; private transport; public transport; active transport</a:t>
                      </a:r>
                      <a:endParaRPr sz="1800" dirty="0">
                        <a:solidFill>
                          <a:srgbClr val="424242"/>
                        </a:solidFill>
                      </a:endParaRPr>
                    </a:p>
                  </a:txBody>
                  <a:tcPr marL="45778" marR="45778" marT="45778" marB="45778" anchor="ctr" horzOverflow="overflow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C1B4FBA0-CE16-907C-4100-2712A208E16E}"/>
              </a:ext>
            </a:extLst>
          </p:cNvPr>
          <p:cNvSpPr txBox="1">
            <a:spLocks/>
          </p:cNvSpPr>
          <p:nvPr/>
        </p:nvSpPr>
        <p:spPr>
          <a:xfrm>
            <a:off x="354330" y="2698750"/>
            <a:ext cx="5246370" cy="5050473"/>
          </a:xfrm>
          <a:prstGeom prst="rect">
            <a:avLst/>
          </a:prstGeom>
        </p:spPr>
        <p:txBody>
          <a:bodyPr/>
          <a:lstStyle>
            <a:lvl1pPr marL="444522" marR="0" indent="-444522" algn="l" defTabSz="584229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889045" marR="0" indent="-444522" algn="l" defTabSz="584229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1333567" marR="0" indent="-444522" algn="l" defTabSz="584229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1778089" marR="0" indent="-444522" algn="l" defTabSz="584229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2222612" marR="0" indent="-444522" algn="l" defTabSz="584229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2667134" marR="0" indent="-444522" algn="l" defTabSz="584229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3111656" marR="0" indent="-444522" algn="l" defTabSz="584229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3556178" marR="0" indent="-444522" algn="l" defTabSz="584229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4000700" marR="0" indent="-444522" algn="l" defTabSz="584229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hangingPunct="1"/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</a:rPr>
              <a:t>Mirror OAC 2011</a:t>
            </a:r>
          </a:p>
          <a:p>
            <a:pPr lvl="1" hangingPunct="1"/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</a:rPr>
              <a:t>% scores and ratio</a:t>
            </a:r>
          </a:p>
          <a:p>
            <a:pPr lvl="1" hangingPunct="1"/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</a:rPr>
              <a:t>Range (0-1)</a:t>
            </a:r>
          </a:p>
          <a:p>
            <a:pPr lvl="1" hangingPunct="1"/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</a:rPr>
              <a:t>K-means (8, 21)</a:t>
            </a:r>
          </a:p>
        </p:txBody>
      </p:sp>
    </p:spTree>
    <p:extLst>
      <p:ext uri="{BB962C8B-B14F-4D97-AF65-F5344CB8AC3E}">
        <p14:creationId xmlns:p14="http://schemas.microsoft.com/office/powerpoint/2010/main" val="1648074109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4AB01-A704-E626-9FD8-E94B77A135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London Output Area Classification</a:t>
            </a:r>
          </a:p>
        </p:txBody>
      </p:sp>
      <p:pic>
        <p:nvPicPr>
          <p:cNvPr id="3" name="Picture 2" descr="SuperGroup_London.tiff">
            <a:extLst>
              <a:ext uri="{FF2B5EF4-FFF2-40B4-BE49-F238E27FC236}">
                <a16:creationId xmlns:a16="http://schemas.microsoft.com/office/drawing/2014/main" id="{AB20CF25-E71A-6F87-87D2-15F6C74896D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5659" y="3135447"/>
            <a:ext cx="6403288" cy="4954635"/>
          </a:xfrm>
          <a:prstGeom prst="rect">
            <a:avLst/>
          </a:prstGeom>
        </p:spPr>
      </p:pic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638CEBF6-F509-77F2-D2EC-0E88D174A00F}"/>
              </a:ext>
            </a:extLst>
          </p:cNvPr>
          <p:cNvSpPr txBox="1">
            <a:spLocks/>
          </p:cNvSpPr>
          <p:nvPr/>
        </p:nvSpPr>
        <p:spPr>
          <a:xfrm>
            <a:off x="8670131" y="2259330"/>
            <a:ext cx="12058576" cy="6553200"/>
          </a:xfrm>
          <a:prstGeom prst="rect">
            <a:avLst/>
          </a:prstGeom>
        </p:spPr>
        <p:txBody>
          <a:bodyPr>
            <a:noAutofit/>
          </a:bodyPr>
          <a:lstStyle>
            <a:lvl1pPr marL="444522" marR="0" indent="-444522" algn="l" defTabSz="584229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889045" marR="0" indent="-444522" algn="l" defTabSz="584229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1333567" marR="0" indent="-444522" algn="l" defTabSz="584229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1778089" marR="0" indent="-444522" algn="l" defTabSz="584229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2222612" marR="0" indent="-444522" algn="l" defTabSz="584229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2667134" marR="0" indent="-444522" algn="l" defTabSz="584229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3111656" marR="0" indent="-444522" algn="l" defTabSz="584229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3556178" marR="0" indent="-444522" algn="l" defTabSz="584229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4000700" marR="0" indent="-444522" algn="l" defTabSz="584229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marL="514350" indent="-514350" hangingPunct="1">
              <a:spcBef>
                <a:spcPts val="1800"/>
              </a:spcBef>
              <a:buFont typeface="+mj-lt"/>
              <a:buAutoNum type="alphaUcPeriod"/>
            </a:pPr>
            <a:r>
              <a:rPr lang="en-GB" sz="4000" b="1" dirty="0">
                <a:solidFill>
                  <a:srgbClr val="66C2A5"/>
                </a:solidFill>
              </a:rPr>
              <a:t>Intermediate Lifestyles</a:t>
            </a:r>
          </a:p>
          <a:p>
            <a:pPr marL="514350" indent="-514350" hangingPunct="1">
              <a:spcBef>
                <a:spcPts val="1800"/>
              </a:spcBef>
              <a:buFont typeface="+mj-lt"/>
              <a:buAutoNum type="alphaUcPeriod"/>
            </a:pPr>
            <a:r>
              <a:rPr lang="en-GB" sz="4000" b="1" dirty="0">
                <a:solidFill>
                  <a:srgbClr val="FC8D62"/>
                </a:solidFill>
              </a:rPr>
              <a:t>High Density and High Rise Flats</a:t>
            </a:r>
          </a:p>
          <a:p>
            <a:pPr marL="514350" indent="-514350" hangingPunct="1">
              <a:spcBef>
                <a:spcPts val="1800"/>
              </a:spcBef>
              <a:buFont typeface="+mj-lt"/>
              <a:buAutoNum type="alphaUcPeriod"/>
            </a:pPr>
            <a:r>
              <a:rPr lang="en-GB" sz="4000" b="1" dirty="0">
                <a:solidFill>
                  <a:srgbClr val="8DA0CB"/>
                </a:solidFill>
              </a:rPr>
              <a:t>Settled Asians</a:t>
            </a:r>
          </a:p>
          <a:p>
            <a:pPr marL="514350" indent="-514350" hangingPunct="1">
              <a:spcBef>
                <a:spcPts val="1800"/>
              </a:spcBef>
              <a:buFont typeface="+mj-lt"/>
              <a:buAutoNum type="alphaUcPeriod"/>
            </a:pPr>
            <a:r>
              <a:rPr lang="en-GB" sz="4000" b="1" dirty="0">
                <a:solidFill>
                  <a:srgbClr val="E78AC3"/>
                </a:solidFill>
              </a:rPr>
              <a:t>Urban Elites </a:t>
            </a:r>
          </a:p>
          <a:p>
            <a:pPr marL="514350" indent="-514350" hangingPunct="1">
              <a:spcBef>
                <a:spcPts val="1800"/>
              </a:spcBef>
              <a:buFont typeface="+mj-lt"/>
              <a:buAutoNum type="alphaUcPeriod"/>
            </a:pPr>
            <a:r>
              <a:rPr lang="en-GB" sz="4000" b="1" dirty="0">
                <a:solidFill>
                  <a:srgbClr val="A6D854"/>
                </a:solidFill>
              </a:rPr>
              <a:t>City Vibe </a:t>
            </a:r>
          </a:p>
          <a:p>
            <a:pPr marL="514350" indent="-514350" hangingPunct="1">
              <a:spcBef>
                <a:spcPts val="1800"/>
              </a:spcBef>
              <a:buFont typeface="+mj-lt"/>
              <a:buAutoNum type="alphaUcPeriod"/>
            </a:pPr>
            <a:r>
              <a:rPr lang="en-GB" sz="4000" b="1" dirty="0">
                <a:solidFill>
                  <a:srgbClr val="FFD92F"/>
                </a:solidFill>
              </a:rPr>
              <a:t>London Life-Cycle </a:t>
            </a:r>
          </a:p>
          <a:p>
            <a:pPr marL="514350" indent="-514350" hangingPunct="1">
              <a:spcBef>
                <a:spcPts val="1800"/>
              </a:spcBef>
              <a:buFont typeface="+mj-lt"/>
              <a:buAutoNum type="alphaUcPeriod"/>
            </a:pPr>
            <a:r>
              <a:rPr lang="en-GB" sz="4000" b="1" dirty="0">
                <a:solidFill>
                  <a:srgbClr val="E5C494"/>
                </a:solidFill>
              </a:rPr>
              <a:t>Multi-Ethnic Suburbs </a:t>
            </a:r>
          </a:p>
          <a:p>
            <a:pPr marL="514350" indent="-514350" hangingPunct="1">
              <a:spcBef>
                <a:spcPts val="1800"/>
              </a:spcBef>
              <a:buFont typeface="+mj-lt"/>
              <a:buAutoNum type="alphaUcPeriod"/>
            </a:pPr>
            <a:r>
              <a:rPr lang="en-GB" sz="4000" b="1" dirty="0">
                <a:solidFill>
                  <a:srgbClr val="B3B3B3"/>
                </a:solidFill>
              </a:rPr>
              <a:t>Aging City Fringe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9901D8-FF9F-5E2B-AFA9-9A318F2E66F1}"/>
              </a:ext>
            </a:extLst>
          </p:cNvPr>
          <p:cNvSpPr txBox="1"/>
          <p:nvPr/>
        </p:nvSpPr>
        <p:spPr>
          <a:xfrm>
            <a:off x="10459879" y="9135160"/>
            <a:ext cx="6880384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GB" sz="24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https://data.cdrc.ac.uk/dataset/london-oac-2011</a:t>
            </a:r>
          </a:p>
        </p:txBody>
      </p:sp>
    </p:spTree>
    <p:extLst>
      <p:ext uri="{BB962C8B-B14F-4D97-AF65-F5344CB8AC3E}">
        <p14:creationId xmlns:p14="http://schemas.microsoft.com/office/powerpoint/2010/main" val="2006123448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rgbClr val="E78AC3"/>
                </a:solidFill>
              </a:rPr>
              <a:t>D: Urban Elites </a:t>
            </a:r>
            <a:endParaRPr lang="en-US" dirty="0"/>
          </a:p>
        </p:txBody>
      </p:sp>
      <p:pic>
        <p:nvPicPr>
          <p:cNvPr id="5" name="pasted-image.pdf"/>
          <p:cNvPicPr/>
          <p:nvPr/>
        </p:nvPicPr>
        <p:blipFill>
          <a:blip r:embed="rId2"/>
          <a:stretch>
            <a:fillRect/>
          </a:stretch>
        </p:blipFill>
        <p:spPr>
          <a:xfrm>
            <a:off x="5740665" y="2476500"/>
            <a:ext cx="9144001" cy="4800600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Shape 533"/>
          <p:cNvSpPr/>
          <p:nvPr/>
        </p:nvSpPr>
        <p:spPr>
          <a:xfrm>
            <a:off x="10250577" y="9102824"/>
            <a:ext cx="4695192" cy="3871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798" tIns="50798" rIns="50798" bIns="50798" anchor="ctr">
            <a:spAutoFit/>
          </a:bodyPr>
          <a:lstStyle>
            <a:lvl1pPr algn="l" defTabSz="457200">
              <a:defRPr sz="1900" i="1">
                <a:solidFill>
                  <a:srgbClr val="6C6C6C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i="0">
                <a:solidFill>
                  <a:srgbClr val="000000"/>
                </a:solidFill>
              </a:defRPr>
            </a:pPr>
            <a:r>
              <a:rPr sz="1849"/>
              <a:t>E00009327; Stoner Road, West Kensington</a:t>
            </a:r>
          </a:p>
        </p:txBody>
      </p:sp>
      <p:pic>
        <p:nvPicPr>
          <p:cNvPr id="7" name="pasted-image.pdf"/>
          <p:cNvPicPr/>
          <p:nvPr/>
        </p:nvPicPr>
        <p:blipFill>
          <a:blip r:embed="rId3"/>
          <a:stretch>
            <a:fillRect/>
          </a:stretch>
        </p:blipFill>
        <p:spPr>
          <a:xfrm>
            <a:off x="2296847" y="5806994"/>
            <a:ext cx="3244732" cy="2511506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Shape 535"/>
          <p:cNvSpPr/>
          <p:nvPr/>
        </p:nvSpPr>
        <p:spPr>
          <a:xfrm>
            <a:off x="12297057" y="7235810"/>
            <a:ext cx="3132264" cy="12361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798" tIns="50798" rIns="50798" bIns="50798" anchor="ctr">
            <a:spAutoFit/>
          </a:bodyPr>
          <a:lstStyle/>
          <a:p>
            <a:pPr marR="457176" algn="just" defTabSz="457176">
              <a:lnSpc>
                <a:spcPct val="150000"/>
              </a:lnSpc>
              <a:defRPr sz="1800">
                <a:solidFill>
                  <a:srgbClr val="000000"/>
                </a:solidFill>
              </a:defRPr>
            </a:pPr>
            <a:r>
              <a:rPr sz="1707" b="1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rPr>
              <a:t>Groups</a:t>
            </a:r>
          </a:p>
          <a:p>
            <a:pPr marR="457176" algn="just" defTabSz="457176">
              <a:lnSpc>
                <a:spcPct val="150000"/>
              </a:lnSpc>
              <a:defRPr sz="1800">
                <a:solidFill>
                  <a:srgbClr val="000000"/>
                </a:solidFill>
              </a:defRPr>
            </a:pPr>
            <a:r>
              <a:rPr sz="1707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rPr>
              <a:t>D1 Educational advantage</a:t>
            </a:r>
          </a:p>
          <a:p>
            <a:pPr marR="457176" algn="just" defTabSz="457176">
              <a:lnSpc>
                <a:spcPct val="150000"/>
              </a:lnSpc>
              <a:defRPr sz="1800">
                <a:solidFill>
                  <a:srgbClr val="000000"/>
                </a:solidFill>
              </a:defRPr>
            </a:pPr>
            <a:r>
              <a:rPr sz="1707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rPr>
              <a:t>D2 City central</a:t>
            </a:r>
          </a:p>
        </p:txBody>
      </p:sp>
      <p:sp>
        <p:nvSpPr>
          <p:cNvPr id="9" name="Shape 536"/>
          <p:cNvSpPr/>
          <p:nvPr/>
        </p:nvSpPr>
        <p:spPr>
          <a:xfrm>
            <a:off x="1270039" y="2563013"/>
            <a:ext cx="4337013" cy="25955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798" tIns="50798" rIns="50798" bIns="50798" anchor="ctr">
            <a:spAutoFit/>
          </a:bodyPr>
          <a:lstStyle/>
          <a:p>
            <a:pPr marL="163755" marR="457176" indent="-163755" algn="l" defTabSz="457176">
              <a:buSzPct val="75000"/>
              <a:buChar char="•"/>
              <a:defRPr sz="1800">
                <a:solidFill>
                  <a:srgbClr val="000000"/>
                </a:solidFill>
              </a:defRPr>
            </a:pPr>
            <a:r>
              <a:rPr sz="1800" dirty="0">
                <a:latin typeface="Helvetica"/>
                <a:ea typeface="Helvetica"/>
                <a:cs typeface="Helvetica"/>
                <a:sym typeface="Helvetica"/>
              </a:rPr>
              <a:t>Young professionals</a:t>
            </a:r>
          </a:p>
          <a:p>
            <a:pPr marL="163755" marR="457176" indent="-163755" algn="l" defTabSz="457176">
              <a:buSzPct val="75000"/>
              <a:buChar char="•"/>
              <a:defRPr sz="1800">
                <a:solidFill>
                  <a:srgbClr val="000000"/>
                </a:solidFill>
              </a:defRPr>
            </a:pPr>
            <a:r>
              <a:rPr sz="1800" dirty="0">
                <a:latin typeface="Helvetica"/>
                <a:ea typeface="Helvetica"/>
                <a:cs typeface="Helvetica"/>
                <a:sym typeface="Helvetica"/>
              </a:rPr>
              <a:t>Working in the science, technology, finance and insurance sectors. Large numbers of students </a:t>
            </a:r>
          </a:p>
          <a:p>
            <a:pPr marL="163755" marR="457176" indent="-163755" algn="l" defTabSz="457176">
              <a:buSzPct val="75000"/>
              <a:buChar char="•"/>
              <a:defRPr sz="1800">
                <a:solidFill>
                  <a:srgbClr val="000000"/>
                </a:solidFill>
              </a:defRPr>
            </a:pPr>
            <a:r>
              <a:rPr sz="1800" dirty="0">
                <a:latin typeface="Helvetica"/>
                <a:ea typeface="Helvetica"/>
                <a:cs typeface="Helvetica"/>
                <a:sym typeface="Helvetica"/>
              </a:rPr>
              <a:t>Many privately owned flats</a:t>
            </a:r>
          </a:p>
          <a:p>
            <a:pPr marL="163755" marR="457176" indent="-163755" algn="l" defTabSz="457176">
              <a:buSzPct val="75000"/>
              <a:buChar char="•"/>
              <a:defRPr sz="1800">
                <a:solidFill>
                  <a:srgbClr val="000000"/>
                </a:solidFill>
              </a:defRPr>
            </a:pPr>
            <a:r>
              <a:rPr sz="1800" dirty="0">
                <a:latin typeface="Helvetica"/>
                <a:ea typeface="Helvetica"/>
                <a:cs typeface="Helvetica"/>
                <a:sym typeface="Helvetica"/>
              </a:rPr>
              <a:t>Residents are disproportionately drawn from pre 2001 EU countries,</a:t>
            </a:r>
          </a:p>
          <a:p>
            <a:pPr marL="163755" marR="457176" indent="-163755" algn="l" defTabSz="457176">
              <a:buSzPct val="75000"/>
              <a:buChar char="•"/>
              <a:defRPr sz="1800">
                <a:solidFill>
                  <a:srgbClr val="000000"/>
                </a:solidFill>
              </a:defRPr>
            </a:pPr>
            <a:r>
              <a:rPr sz="1800" dirty="0">
                <a:latin typeface="Helvetica"/>
                <a:ea typeface="Helvetica"/>
                <a:cs typeface="Helvetica"/>
                <a:sym typeface="Helvetica"/>
              </a:rPr>
              <a:t>High of Chinese, Arab and other minority backgrounds. </a:t>
            </a:r>
          </a:p>
        </p:txBody>
      </p:sp>
    </p:spTree>
    <p:extLst>
      <p:ext uri="{BB962C8B-B14F-4D97-AF65-F5344CB8AC3E}">
        <p14:creationId xmlns:p14="http://schemas.microsoft.com/office/powerpoint/2010/main" val="26334993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A3C3C9-8F18-6A84-C05C-64C5EA5719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Urban Analytics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0FDD0B-7349-24FB-00C7-B83D0EF8B8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70039" y="2590800"/>
            <a:ext cx="10921961" cy="6286500"/>
          </a:xfrm>
        </p:spPr>
        <p:txBody>
          <a:bodyPr>
            <a:normAutofit fontScale="92500" lnSpcReduction="10000"/>
          </a:bodyPr>
          <a:lstStyle/>
          <a:p>
            <a:r>
              <a:rPr lang="en-US" b="1" i="1" dirty="0"/>
              <a:t>The multi-disciplinary area of research concerned with using new and emerging forms of data, alongside computational and statistical techniques, to study cities.</a:t>
            </a:r>
          </a:p>
          <a:p>
            <a:r>
              <a:rPr lang="en-US" dirty="0"/>
              <a:t>The use of data and statistics in the study of cities is nothing new</a:t>
            </a:r>
          </a:p>
          <a:p>
            <a:pPr lvl="1"/>
            <a:r>
              <a:rPr lang="en-US" dirty="0"/>
              <a:t>What is new is the quantity and variety of data available about cities.</a:t>
            </a:r>
          </a:p>
          <a:p>
            <a:pPr lvl="1"/>
            <a:r>
              <a:rPr lang="en-US" dirty="0"/>
              <a:t>Create a range of challenges…</a:t>
            </a:r>
          </a:p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B7C9DD-C7B4-D9CD-E53E-03D528826D5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517952" y="1828761"/>
            <a:ext cx="4410615" cy="6286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20302CE-2D42-246B-23B5-D5B1F704A64D}"/>
              </a:ext>
            </a:extLst>
          </p:cNvPr>
          <p:cNvSpPr txBox="1"/>
          <p:nvPr/>
        </p:nvSpPr>
        <p:spPr>
          <a:xfrm>
            <a:off x="10487426" y="8692634"/>
            <a:ext cx="6441141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GB" sz="18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https://uk.sagepub.com/en-gb/eur/urban-analytics/book249267</a:t>
            </a:r>
          </a:p>
        </p:txBody>
      </p:sp>
    </p:spTree>
    <p:extLst>
      <p:ext uri="{BB962C8B-B14F-4D97-AF65-F5344CB8AC3E}">
        <p14:creationId xmlns:p14="http://schemas.microsoft.com/office/powerpoint/2010/main" val="1776252378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17971" y="137725"/>
            <a:ext cx="11704320" cy="1625600"/>
          </a:xfrm>
        </p:spPr>
        <p:txBody>
          <a:bodyPr>
            <a:normAutofit/>
          </a:bodyPr>
          <a:lstStyle/>
          <a:p>
            <a:pPr marL="731509" indent="-731509"/>
            <a:r>
              <a:rPr lang="en-GB" sz="4978" dirty="0">
                <a:solidFill>
                  <a:srgbClr val="FC8D62"/>
                </a:solidFill>
              </a:rPr>
              <a:t>B: High Density and High Rise Flats </a:t>
            </a:r>
          </a:p>
        </p:txBody>
      </p:sp>
      <p:pic>
        <p:nvPicPr>
          <p:cNvPr id="11" name="pasted-image.pdf"/>
          <p:cNvPicPr/>
          <p:nvPr/>
        </p:nvPicPr>
        <p:blipFill>
          <a:blip r:embed="rId2"/>
          <a:stretch>
            <a:fillRect/>
          </a:stretch>
        </p:blipFill>
        <p:spPr>
          <a:xfrm>
            <a:off x="5740665" y="2389716"/>
            <a:ext cx="9144001" cy="4737101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Shape 519"/>
          <p:cNvSpPr/>
          <p:nvPr/>
        </p:nvSpPr>
        <p:spPr>
          <a:xfrm>
            <a:off x="10809377" y="9153624"/>
            <a:ext cx="4047579" cy="3871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798" tIns="50798" rIns="50798" bIns="50798" anchor="ctr">
            <a:spAutoFit/>
          </a:bodyPr>
          <a:lstStyle>
            <a:lvl1pPr algn="l" defTabSz="457200">
              <a:defRPr sz="1900" i="1">
                <a:solidFill>
                  <a:srgbClr val="6C6C6C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i="0">
                <a:solidFill>
                  <a:srgbClr val="000000"/>
                </a:solidFill>
              </a:defRPr>
            </a:pPr>
            <a:r>
              <a:rPr sz="1849" dirty="0"/>
              <a:t>E00009768; Lancaster Court, Fulham</a:t>
            </a:r>
          </a:p>
        </p:txBody>
      </p:sp>
      <p:pic>
        <p:nvPicPr>
          <p:cNvPr id="13" name="pasted-image.pdf"/>
          <p:cNvPicPr/>
          <p:nvPr/>
        </p:nvPicPr>
        <p:blipFill>
          <a:blip r:embed="rId3"/>
          <a:stretch>
            <a:fillRect/>
          </a:stretch>
        </p:blipFill>
        <p:spPr>
          <a:xfrm>
            <a:off x="2237187" y="5762409"/>
            <a:ext cx="3359932" cy="2600676"/>
          </a:xfrm>
          <a:prstGeom prst="rect">
            <a:avLst/>
          </a:prstGeom>
          <a:ln w="12700">
            <a:miter lim="400000"/>
          </a:ln>
        </p:spPr>
      </p:pic>
      <p:sp>
        <p:nvSpPr>
          <p:cNvPr id="14" name="Shape 521"/>
          <p:cNvSpPr/>
          <p:nvPr/>
        </p:nvSpPr>
        <p:spPr>
          <a:xfrm>
            <a:off x="11865075" y="7235810"/>
            <a:ext cx="3252489" cy="12361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798" tIns="50798" rIns="50798" bIns="50798" anchor="ctr">
            <a:spAutoFit/>
          </a:bodyPr>
          <a:lstStyle/>
          <a:p>
            <a:pPr marR="457176" algn="just" defTabSz="457176">
              <a:lnSpc>
                <a:spcPct val="150000"/>
              </a:lnSpc>
              <a:defRPr sz="1800">
                <a:solidFill>
                  <a:srgbClr val="000000"/>
                </a:solidFill>
              </a:defRPr>
            </a:pPr>
            <a:r>
              <a:rPr sz="1707" b="1" dirty="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rPr>
              <a:t>Groups</a:t>
            </a:r>
          </a:p>
          <a:p>
            <a:pPr marR="457176" algn="just" defTabSz="457176">
              <a:lnSpc>
                <a:spcPct val="150000"/>
              </a:lnSpc>
              <a:defRPr sz="1800">
                <a:solidFill>
                  <a:srgbClr val="000000"/>
                </a:solidFill>
              </a:defRPr>
            </a:pPr>
            <a:r>
              <a:rPr sz="1707" dirty="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rPr>
              <a:t>B1 Disadvantaged diaspora</a:t>
            </a:r>
          </a:p>
          <a:p>
            <a:pPr marR="457176" algn="just" defTabSz="457176">
              <a:lnSpc>
                <a:spcPct val="150000"/>
              </a:lnSpc>
              <a:defRPr sz="1800">
                <a:solidFill>
                  <a:srgbClr val="000000"/>
                </a:solidFill>
              </a:defRPr>
            </a:pPr>
            <a:r>
              <a:rPr sz="1707" dirty="0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rPr>
              <a:t>B2 Bangladeshi enclaves</a:t>
            </a:r>
          </a:p>
        </p:txBody>
      </p:sp>
      <p:sp>
        <p:nvSpPr>
          <p:cNvPr id="15" name="Shape 522"/>
          <p:cNvSpPr/>
          <p:nvPr/>
        </p:nvSpPr>
        <p:spPr>
          <a:xfrm>
            <a:off x="640080" y="1980582"/>
            <a:ext cx="5387657" cy="39805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798" tIns="50798" rIns="50798" bIns="50798" anchor="ctr">
            <a:spAutoFit/>
          </a:bodyPr>
          <a:lstStyle/>
          <a:p>
            <a:pPr marL="163755" marR="457176" indent="-163755" algn="l" defTabSz="457176">
              <a:buSzPct val="75000"/>
              <a:buChar char="•"/>
              <a:defRPr sz="1800">
                <a:solidFill>
                  <a:srgbClr val="000000"/>
                </a:solidFill>
              </a:defRPr>
            </a:pPr>
            <a:r>
              <a:rPr sz="1800" dirty="0">
                <a:latin typeface="Helvetica"/>
                <a:ea typeface="Helvetica"/>
                <a:cs typeface="Helvetica"/>
                <a:sym typeface="Helvetica"/>
              </a:rPr>
              <a:t>Densely populated areas of flats.</a:t>
            </a:r>
          </a:p>
          <a:p>
            <a:pPr marL="163755" marR="457176" indent="-163755" algn="l" defTabSz="457176">
              <a:buSzPct val="75000"/>
              <a:buChar char="•"/>
              <a:defRPr sz="1800">
                <a:solidFill>
                  <a:srgbClr val="000000"/>
                </a:solidFill>
              </a:defRPr>
            </a:pPr>
            <a:r>
              <a:rPr sz="1800" dirty="0">
                <a:latin typeface="Helvetica"/>
                <a:ea typeface="Helvetica"/>
                <a:cs typeface="Helvetica"/>
                <a:sym typeface="Helvetica"/>
              </a:rPr>
              <a:t>Families have children of school age </a:t>
            </a:r>
          </a:p>
          <a:p>
            <a:pPr marL="163755" marR="457176" indent="-163755" algn="l" defTabSz="457176">
              <a:buSzPct val="75000"/>
              <a:buChar char="•"/>
              <a:defRPr sz="1800">
                <a:solidFill>
                  <a:srgbClr val="000000"/>
                </a:solidFill>
              </a:defRPr>
            </a:pPr>
            <a:r>
              <a:rPr sz="1800" dirty="0">
                <a:latin typeface="Helvetica"/>
                <a:ea typeface="Helvetica"/>
                <a:cs typeface="Helvetica"/>
                <a:sym typeface="Helvetica"/>
              </a:rPr>
              <a:t>Many residents Bangladeshi origins</a:t>
            </a:r>
          </a:p>
          <a:p>
            <a:pPr marL="163755" marR="457176" indent="-163755" algn="l" defTabSz="457176">
              <a:buSzPct val="75000"/>
              <a:buChar char="•"/>
              <a:defRPr sz="1800">
                <a:solidFill>
                  <a:srgbClr val="000000"/>
                </a:solidFill>
              </a:defRPr>
            </a:pPr>
            <a:r>
              <a:rPr sz="1800" dirty="0">
                <a:latin typeface="Helvetica"/>
                <a:ea typeface="Helvetica"/>
                <a:cs typeface="Helvetica"/>
                <a:sym typeface="Helvetica"/>
              </a:rPr>
              <a:t>High Black residents or Mixed or Other ethnic groups.</a:t>
            </a:r>
          </a:p>
          <a:p>
            <a:pPr marL="163755" marR="457176" indent="-163755" algn="l" defTabSz="457176">
              <a:buSzPct val="75000"/>
              <a:buChar char="•"/>
              <a:defRPr sz="1800">
                <a:solidFill>
                  <a:srgbClr val="000000"/>
                </a:solidFill>
              </a:defRPr>
            </a:pPr>
            <a:r>
              <a:rPr sz="1800" dirty="0">
                <a:latin typeface="Helvetica"/>
                <a:ea typeface="Helvetica"/>
                <a:cs typeface="Helvetica"/>
                <a:sym typeface="Helvetica"/>
              </a:rPr>
              <a:t>Higher spoken language is not English. </a:t>
            </a:r>
          </a:p>
          <a:p>
            <a:pPr marL="163755" marR="457176" indent="-163755" algn="l" defTabSz="457176">
              <a:buSzPct val="75000"/>
              <a:buChar char="•"/>
              <a:defRPr sz="1800">
                <a:solidFill>
                  <a:srgbClr val="000000"/>
                </a:solidFill>
              </a:defRPr>
            </a:pPr>
            <a:r>
              <a:rPr sz="1800" dirty="0">
                <a:latin typeface="Helvetica"/>
                <a:ea typeface="Helvetica"/>
                <a:cs typeface="Helvetica"/>
                <a:sym typeface="Helvetica"/>
              </a:rPr>
              <a:t>Qualifications are below the London average</a:t>
            </a:r>
          </a:p>
          <a:p>
            <a:pPr marL="163755" marR="457176" indent="-163755" algn="l" defTabSz="457176">
              <a:buSzPct val="75000"/>
              <a:buChar char="•"/>
              <a:defRPr sz="1800">
                <a:solidFill>
                  <a:srgbClr val="000000"/>
                </a:solidFill>
              </a:defRPr>
            </a:pPr>
            <a:r>
              <a:rPr sz="1800" dirty="0">
                <a:latin typeface="Helvetica"/>
                <a:ea typeface="Helvetica"/>
                <a:cs typeface="Helvetica"/>
                <a:sym typeface="Helvetica"/>
              </a:rPr>
              <a:t>Some residents are full-time students living in shared accommodation.</a:t>
            </a:r>
          </a:p>
          <a:p>
            <a:pPr marL="163755" marR="457176" indent="-163755" algn="l" defTabSz="457176">
              <a:buSzPct val="75000"/>
              <a:buChar char="•"/>
              <a:defRPr sz="1800">
                <a:solidFill>
                  <a:srgbClr val="000000"/>
                </a:solidFill>
              </a:defRPr>
            </a:pPr>
            <a:r>
              <a:rPr sz="1800" dirty="0">
                <a:latin typeface="Helvetica"/>
                <a:ea typeface="Helvetica"/>
                <a:cs typeface="Helvetica"/>
                <a:sym typeface="Helvetica"/>
              </a:rPr>
              <a:t> Levels of unemployment and part-time working high</a:t>
            </a:r>
          </a:p>
          <a:p>
            <a:pPr marL="163755" marR="457176" indent="-163755" algn="l" defTabSz="457176">
              <a:buSzPct val="75000"/>
              <a:buChar char="•"/>
              <a:defRPr sz="1800">
                <a:solidFill>
                  <a:srgbClr val="000000"/>
                </a:solidFill>
              </a:defRPr>
            </a:pPr>
            <a:r>
              <a:rPr sz="1800" dirty="0">
                <a:latin typeface="Helvetica"/>
                <a:ea typeface="Helvetica"/>
                <a:cs typeface="Helvetica"/>
                <a:sym typeface="Helvetica"/>
              </a:rPr>
              <a:t>Employment more typically in administration, or in accommodation and food services industries. </a:t>
            </a:r>
          </a:p>
        </p:txBody>
      </p:sp>
    </p:spTree>
    <p:extLst>
      <p:ext uri="{BB962C8B-B14F-4D97-AF65-F5344CB8AC3E}">
        <p14:creationId xmlns:p14="http://schemas.microsoft.com/office/powerpoint/2010/main" val="20274108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E916FE-1D93-B75B-2089-798353DAD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Transport Classification of Londoners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C2AEDC-CDE7-8C04-481A-6EB73F0C13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London Travel Demand Survey </a:t>
            </a:r>
            <a:r>
              <a:rPr lang="en-US" dirty="0"/>
              <a:t>data from 2012-15 – this is an annual household travel survey carried out with over 8,000 London households each year.</a:t>
            </a:r>
          </a:p>
          <a:p>
            <a:r>
              <a:rPr lang="en-US" b="1" dirty="0"/>
              <a:t>Segmentation survey </a:t>
            </a:r>
            <a:r>
              <a:rPr lang="en-US" dirty="0"/>
              <a:t>data from 2015 – this was a bespoke survey with more than 5,000 individuals across London collecting information on </a:t>
            </a:r>
            <a:r>
              <a:rPr lang="en-US" u="sng" dirty="0"/>
              <a:t>travel </a:t>
            </a:r>
            <a:r>
              <a:rPr lang="en-US" u="sng" dirty="0" err="1"/>
              <a:t>behaviours</a:t>
            </a:r>
            <a:r>
              <a:rPr lang="en-US" u="sng" dirty="0"/>
              <a:t>, preferences and attitudes</a:t>
            </a:r>
            <a:r>
              <a:rPr lang="en-US" dirty="0"/>
              <a:t>. </a:t>
            </a:r>
          </a:p>
          <a:p>
            <a:r>
              <a:rPr lang="en-US" dirty="0"/>
              <a:t>Appended to LOAC - Sub Groups were then grouped on the basis of these variables to form the </a:t>
            </a:r>
            <a:r>
              <a:rPr lang="en-US" dirty="0" err="1"/>
              <a:t>TCoL</a:t>
            </a:r>
            <a:r>
              <a:rPr lang="en-US" dirty="0"/>
              <a:t> segments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DA902A-15F3-933E-7099-E58551BA95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35852" y="8770415"/>
            <a:ext cx="2804560" cy="729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180828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56C9F7-A19B-8378-C894-CFB1B0BEA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Transport Classification of Londoners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0CC7CA-89C8-09BD-23D4-95777414375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83395" y="2526030"/>
            <a:ext cx="11767694" cy="7227570"/>
          </a:xfrm>
          <a:prstGeom prst="rect">
            <a:avLst/>
          </a:prstGeom>
        </p:spPr>
      </p:pic>
      <p:pic>
        <p:nvPicPr>
          <p:cNvPr id="9" name="Picture 8" descr="Qr code&#10;&#10;Description automatically generated">
            <a:extLst>
              <a:ext uri="{FF2B5EF4-FFF2-40B4-BE49-F238E27FC236}">
                <a16:creationId xmlns:a16="http://schemas.microsoft.com/office/drawing/2014/main" id="{1C762DF0-880B-BECF-D34B-9ED904B05D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3581" y="5516881"/>
            <a:ext cx="2233910" cy="2233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849018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D643894-0006-8D1F-7E58-ABAC01807D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0588" y="254000"/>
            <a:ext cx="12789675" cy="93040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0FF7569-BFC9-2C89-3DCD-FC06C9875DB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4732020" cy="9817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587702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0B80C64-13C9-A5E5-B2B2-F0BBC43AFCA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4732020" cy="981764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8AD4796-4E6D-4A95-140B-8C8CE5A53F1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18352" y="228599"/>
            <a:ext cx="12317197" cy="9109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361854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See the source image">
            <a:extLst>
              <a:ext uri="{FF2B5EF4-FFF2-40B4-BE49-F238E27FC236}">
                <a16:creationId xmlns:a16="http://schemas.microsoft.com/office/drawing/2014/main" id="{94E15AF6-FC7D-9034-1AB4-1DF52C9D83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338872" y="0"/>
            <a:ext cx="7761548" cy="3006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057F9A-04E9-18B9-E148-97A983E074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70039" y="2430780"/>
            <a:ext cx="14754822" cy="62865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Underpinned five reports that examined </a:t>
            </a:r>
            <a:r>
              <a:rPr lang="en-US" b="1" dirty="0"/>
              <a:t>walking and cycling </a:t>
            </a:r>
            <a:r>
              <a:rPr lang="en-US" dirty="0" err="1"/>
              <a:t>behaviour</a:t>
            </a:r>
            <a:r>
              <a:rPr lang="en-US" dirty="0"/>
              <a:t> and strategies for increasing </a:t>
            </a:r>
            <a:r>
              <a:rPr lang="en-US" b="1" dirty="0"/>
              <a:t>modal shift </a:t>
            </a:r>
            <a:r>
              <a:rPr lang="en-US" dirty="0"/>
              <a:t>&amp; integrated into a new cycling model / planning toolkit.</a:t>
            </a:r>
          </a:p>
          <a:p>
            <a:r>
              <a:rPr lang="en-US" dirty="0"/>
              <a:t>Integrated into </a:t>
            </a:r>
            <a:r>
              <a:rPr lang="en-US" dirty="0" err="1"/>
              <a:t>TfL’s</a:t>
            </a:r>
            <a:r>
              <a:rPr lang="en-US" dirty="0"/>
              <a:t> “</a:t>
            </a:r>
            <a:r>
              <a:rPr lang="en-US" b="1" dirty="0"/>
              <a:t>Healthy Streets Check</a:t>
            </a:r>
            <a:r>
              <a:rPr lang="en-US" dirty="0"/>
              <a:t>” to ensure streets meet </a:t>
            </a:r>
            <a:r>
              <a:rPr lang="en-US" dirty="0" err="1"/>
              <a:t>TfL’s</a:t>
            </a:r>
            <a:r>
              <a:rPr lang="en-US" dirty="0"/>
              <a:t> targets for improving sustainable travel. ” Since 2019, the check has been </a:t>
            </a:r>
            <a:r>
              <a:rPr lang="en-US" b="1" dirty="0"/>
              <a:t>applied to all investments, irrespective of size</a:t>
            </a:r>
            <a:r>
              <a:rPr lang="en-US" dirty="0"/>
              <a:t>.</a:t>
            </a:r>
          </a:p>
          <a:p>
            <a:r>
              <a:rPr lang="en-US" dirty="0"/>
              <a:t>“</a:t>
            </a:r>
            <a:r>
              <a:rPr lang="en-US" dirty="0" err="1"/>
              <a:t>Liveable</a:t>
            </a:r>
            <a:r>
              <a:rPr lang="en-US" dirty="0"/>
              <a:t> </a:t>
            </a:r>
            <a:r>
              <a:rPr lang="en-US" dirty="0" err="1"/>
              <a:t>Neighbourhoods</a:t>
            </a:r>
            <a:r>
              <a:rPr lang="en-US" dirty="0"/>
              <a:t> Scheme” (since 2017 - offers grants of up to £10M for borough-level projects. </a:t>
            </a:r>
            <a:r>
              <a:rPr lang="en-US" dirty="0" err="1"/>
              <a:t>TCoL</a:t>
            </a:r>
            <a:r>
              <a:rPr lang="en-US" dirty="0"/>
              <a:t> is used to help </a:t>
            </a:r>
            <a:r>
              <a:rPr lang="en-US" b="1" dirty="0"/>
              <a:t>assess proposed projects according to the expected improvement delivered</a:t>
            </a:r>
            <a:r>
              <a:rPr lang="en-US" dirty="0"/>
              <a:t>. The most recent round of this scheme corresponded to £53M of </a:t>
            </a:r>
            <a:r>
              <a:rPr lang="en-US" dirty="0" err="1"/>
              <a:t>TfL</a:t>
            </a:r>
            <a:r>
              <a:rPr lang="en-US" dirty="0"/>
              <a:t> funding.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22474458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A094F-78E0-5B71-C8CB-AFE8BA8038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Takeaway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BC2D31-F791-FC05-DF63-B4DBC00A57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70039" y="2590800"/>
            <a:ext cx="6833831" cy="6286500"/>
          </a:xfrm>
        </p:spPr>
        <p:txBody>
          <a:bodyPr/>
          <a:lstStyle/>
          <a:p>
            <a:r>
              <a:rPr lang="en-GB" dirty="0"/>
              <a:t>Example of consumer data </a:t>
            </a:r>
            <a:r>
              <a:rPr lang="en-GB" b="1" u="sng" dirty="0"/>
              <a:t>complementing</a:t>
            </a:r>
            <a:r>
              <a:rPr lang="en-GB" dirty="0"/>
              <a:t> and </a:t>
            </a:r>
            <a:r>
              <a:rPr lang="en-GB" b="1" u="sng" dirty="0"/>
              <a:t>enhancing</a:t>
            </a:r>
            <a:r>
              <a:rPr lang="en-GB" dirty="0"/>
              <a:t> traditional sources of data</a:t>
            </a:r>
          </a:p>
          <a:p>
            <a:r>
              <a:rPr lang="en-GB" dirty="0"/>
              <a:t>Basic extension (wrapper around a geodemographic model)</a:t>
            </a:r>
          </a:p>
        </p:txBody>
      </p:sp>
      <p:pic>
        <p:nvPicPr>
          <p:cNvPr id="5122" name="Picture 2" descr="Big Mac®: Calories and Nutrition | McDonald's">
            <a:extLst>
              <a:ext uri="{FF2B5EF4-FFF2-40B4-BE49-F238E27FC236}">
                <a16:creationId xmlns:a16="http://schemas.microsoft.com/office/drawing/2014/main" id="{AD5013F2-6468-C148-20E0-DFC94758F7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70131" y="3276600"/>
            <a:ext cx="7905750" cy="491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2783527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A68B9EE-EC9C-55B8-D3B0-6346938C28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Internet User Classification</a:t>
            </a:r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259AF9E8-9B41-B713-9CE0-6867253F465E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65350" y="688975"/>
            <a:ext cx="13009563" cy="5905500"/>
          </a:xfrm>
        </p:spPr>
      </p:pic>
    </p:spTree>
    <p:extLst>
      <p:ext uri="{BB962C8B-B14F-4D97-AF65-F5344CB8AC3E}">
        <p14:creationId xmlns:p14="http://schemas.microsoft.com/office/powerpoint/2010/main" val="2616221498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745AD25-FF78-C77A-993F-EEB208DA4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Mapping Digital Inequality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E7FD88E-508C-2FE0-ECBF-50BEE594A6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70039" y="2590800"/>
            <a:ext cx="5826885" cy="5957365"/>
          </a:xfrm>
        </p:spPr>
        <p:txBody>
          <a:bodyPr/>
          <a:lstStyle/>
          <a:p>
            <a:r>
              <a:rPr lang="en-US" dirty="0"/>
              <a:t>Digital inequality is observable where access to online resources and those opportunities that these create are non-egalitarian.</a:t>
            </a:r>
          </a:p>
          <a:p>
            <a:pPr lvl="1"/>
            <a:r>
              <a:rPr lang="en-US" dirty="0"/>
              <a:t>Often Geographic</a:t>
            </a:r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EF13A76-98B3-6186-9C51-049B9D5038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9439" y="2973156"/>
            <a:ext cx="6001058" cy="5416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974314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4DAC0-BE39-43FA-B15D-A1703F1407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Open V Closed Geodemographics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0D819E-A8F5-4FFA-96AF-7254FBDB8C1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44497" y="2413000"/>
            <a:ext cx="5344160" cy="53269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2F6E687-6B8C-4B04-BE52-11892B450DC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62903" y="2413000"/>
            <a:ext cx="5511034" cy="5326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611158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753609-E634-612B-E1E7-5D52C0ADE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Contents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35B47D-3C52-78FC-9DAF-C359B9F601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GB" dirty="0"/>
              <a:t>New forms of Urban Data and the ESRC Consumer Data Research Centre (CDRC)</a:t>
            </a:r>
          </a:p>
          <a:p>
            <a:r>
              <a:rPr lang="en-GB" dirty="0"/>
              <a:t>Case studies – Partnership Working and Impact</a:t>
            </a:r>
          </a:p>
          <a:p>
            <a:pPr lvl="1"/>
            <a:r>
              <a:rPr lang="en-GB" dirty="0"/>
              <a:t>Linked Consumer Records</a:t>
            </a:r>
          </a:p>
          <a:p>
            <a:pPr lvl="1"/>
            <a:r>
              <a:rPr lang="en-GB" dirty="0"/>
              <a:t>Geodemographics </a:t>
            </a:r>
          </a:p>
          <a:p>
            <a:pPr lvl="2"/>
            <a:r>
              <a:rPr lang="en-GB" dirty="0"/>
              <a:t>London OAC </a:t>
            </a:r>
          </a:p>
          <a:p>
            <a:pPr lvl="2"/>
            <a:r>
              <a:rPr lang="en-GB" dirty="0"/>
              <a:t>Internet User Classification</a:t>
            </a:r>
          </a:p>
          <a:p>
            <a:pPr lvl="1"/>
            <a:r>
              <a:rPr lang="en-GB" dirty="0"/>
              <a:t>Retail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29523213"/>
      </p:ext>
    </p:extLst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C94CC1F-20A9-4CAE-90CB-0D39D060DA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Hybrid Geodemographics</a:t>
            </a:r>
          </a:p>
        </p:txBody>
      </p:sp>
      <p:sp>
        <p:nvSpPr>
          <p:cNvPr id="6" name="Rectangle">
            <a:extLst>
              <a:ext uri="{FF2B5EF4-FFF2-40B4-BE49-F238E27FC236}">
                <a16:creationId xmlns:a16="http://schemas.microsoft.com/office/drawing/2014/main" id="{EEB12238-E6F2-4DE8-B2F2-B989C78D2549}"/>
              </a:ext>
            </a:extLst>
          </p:cNvPr>
          <p:cNvSpPr/>
          <p:nvPr/>
        </p:nvSpPr>
        <p:spPr>
          <a:xfrm>
            <a:off x="12605207" y="5167177"/>
            <a:ext cx="1822971" cy="1420068"/>
          </a:xfrm>
          <a:prstGeom prst="rect">
            <a:avLst/>
          </a:prstGeom>
          <a:solidFill>
            <a:schemeClr val="accent5">
              <a:hueOff val="243052"/>
              <a:satOff val="19712"/>
              <a:lumOff val="-10957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600">
                <a:solidFill>
                  <a:schemeClr val="accent4">
                    <a:hueOff val="-149388"/>
                    <a:satOff val="26012"/>
                    <a:lumOff val="-24786"/>
                  </a:schemeClr>
                </a:solidFill>
              </a:defRPr>
            </a:pPr>
            <a:endParaRPr/>
          </a:p>
        </p:txBody>
      </p:sp>
      <p:sp>
        <p:nvSpPr>
          <p:cNvPr id="7" name="Rectangle">
            <a:extLst>
              <a:ext uri="{FF2B5EF4-FFF2-40B4-BE49-F238E27FC236}">
                <a16:creationId xmlns:a16="http://schemas.microsoft.com/office/drawing/2014/main" id="{B6468B0F-0C10-4293-9139-2A7E59346182}"/>
              </a:ext>
            </a:extLst>
          </p:cNvPr>
          <p:cNvSpPr/>
          <p:nvPr/>
        </p:nvSpPr>
        <p:spPr>
          <a:xfrm>
            <a:off x="12300407" y="3067052"/>
            <a:ext cx="1612256" cy="1420068"/>
          </a:xfrm>
          <a:prstGeom prst="rect">
            <a:avLst/>
          </a:prstGeom>
          <a:solidFill>
            <a:schemeClr val="accent2">
              <a:lumOff val="-15046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600">
                <a:solidFill>
                  <a:schemeClr val="accent3">
                    <a:hueOff val="1072396"/>
                    <a:satOff val="5650"/>
                    <a:lumOff val="-11199"/>
                  </a:schemeClr>
                </a:solidFill>
              </a:defRPr>
            </a:pPr>
            <a:endParaRPr/>
          </a:p>
        </p:txBody>
      </p:sp>
      <p:sp>
        <p:nvSpPr>
          <p:cNvPr id="8" name="Blended Approach">
            <a:extLst>
              <a:ext uri="{FF2B5EF4-FFF2-40B4-BE49-F238E27FC236}">
                <a16:creationId xmlns:a16="http://schemas.microsoft.com/office/drawing/2014/main" id="{AF94850E-EB72-4332-AD44-37C68DE9915F}"/>
              </a:ext>
            </a:extLst>
          </p:cNvPr>
          <p:cNvSpPr txBox="1"/>
          <p:nvPr/>
        </p:nvSpPr>
        <p:spPr>
          <a:xfrm>
            <a:off x="11051336" y="8551261"/>
            <a:ext cx="3993643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53585F"/>
                </a:solidFill>
              </a:defRPr>
            </a:lvl1pPr>
          </a:lstStyle>
          <a:p>
            <a:r>
              <a:t>Blended Approach</a:t>
            </a:r>
          </a:p>
        </p:txBody>
      </p:sp>
      <p:sp>
        <p:nvSpPr>
          <p:cNvPr id="9" name="Square">
            <a:extLst>
              <a:ext uri="{FF2B5EF4-FFF2-40B4-BE49-F238E27FC236}">
                <a16:creationId xmlns:a16="http://schemas.microsoft.com/office/drawing/2014/main" id="{3D03E149-73D5-4C08-8A94-44135A7D5DA8}"/>
              </a:ext>
            </a:extLst>
          </p:cNvPr>
          <p:cNvSpPr/>
          <p:nvPr/>
        </p:nvSpPr>
        <p:spPr>
          <a:xfrm>
            <a:off x="7580408" y="2844724"/>
            <a:ext cx="3971735" cy="3971736"/>
          </a:xfrm>
          <a:prstGeom prst="rect">
            <a:avLst/>
          </a:prstGeom>
          <a:ln w="63500">
            <a:solidFill>
              <a:schemeClr val="accent6">
                <a:lumMod val="60000"/>
                <a:lumOff val="40000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  <a:endParaRPr/>
          </a:p>
        </p:txBody>
      </p:sp>
      <p:sp>
        <p:nvSpPr>
          <p:cNvPr id="10" name="Secure…">
            <a:extLst>
              <a:ext uri="{FF2B5EF4-FFF2-40B4-BE49-F238E27FC236}">
                <a16:creationId xmlns:a16="http://schemas.microsoft.com/office/drawing/2014/main" id="{2C655C0B-8C9D-45D1-BCA9-94B401577B98}"/>
              </a:ext>
            </a:extLst>
          </p:cNvPr>
          <p:cNvSpPr txBox="1"/>
          <p:nvPr/>
        </p:nvSpPr>
        <p:spPr>
          <a:xfrm>
            <a:off x="7815783" y="3024021"/>
            <a:ext cx="1385088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700" i="1"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Secure </a:t>
            </a:r>
          </a:p>
          <a:p>
            <a:pPr>
              <a:defRPr sz="2700" i="1"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Setting</a:t>
            </a:r>
          </a:p>
        </p:txBody>
      </p:sp>
      <p:sp>
        <p:nvSpPr>
          <p:cNvPr id="11" name="Rectangle">
            <a:extLst>
              <a:ext uri="{FF2B5EF4-FFF2-40B4-BE49-F238E27FC236}">
                <a16:creationId xmlns:a16="http://schemas.microsoft.com/office/drawing/2014/main" id="{DA44A0C3-C005-4EB6-9EEF-AFD1EC558357}"/>
              </a:ext>
            </a:extLst>
          </p:cNvPr>
          <p:cNvSpPr/>
          <p:nvPr/>
        </p:nvSpPr>
        <p:spPr>
          <a:xfrm>
            <a:off x="7806624" y="5310608"/>
            <a:ext cx="3519303" cy="1270001"/>
          </a:xfrm>
          <a:prstGeom prst="rect">
            <a:avLst/>
          </a:prstGeom>
          <a:solidFill>
            <a:srgbClr val="0096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  <a:endParaRPr/>
          </a:p>
        </p:txBody>
      </p:sp>
      <p:sp>
        <p:nvSpPr>
          <p:cNvPr id="12" name="Retailers Data">
            <a:extLst>
              <a:ext uri="{FF2B5EF4-FFF2-40B4-BE49-F238E27FC236}">
                <a16:creationId xmlns:a16="http://schemas.microsoft.com/office/drawing/2014/main" id="{1D6E5EBE-4793-483A-BA3F-5E7672986D4B}"/>
              </a:ext>
            </a:extLst>
          </p:cNvPr>
          <p:cNvSpPr txBox="1"/>
          <p:nvPr/>
        </p:nvSpPr>
        <p:spPr>
          <a:xfrm>
            <a:off x="8233378" y="5617314"/>
            <a:ext cx="2665794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dirty="0"/>
              <a:t>Retailer Data</a:t>
            </a:r>
          </a:p>
        </p:txBody>
      </p:sp>
      <p:sp>
        <p:nvSpPr>
          <p:cNvPr id="13" name="Rectangle">
            <a:extLst>
              <a:ext uri="{FF2B5EF4-FFF2-40B4-BE49-F238E27FC236}">
                <a16:creationId xmlns:a16="http://schemas.microsoft.com/office/drawing/2014/main" id="{26DB34BD-D462-4A22-8360-83C5EC0BF324}"/>
              </a:ext>
            </a:extLst>
          </p:cNvPr>
          <p:cNvSpPr/>
          <p:nvPr/>
        </p:nvSpPr>
        <p:spPr>
          <a:xfrm>
            <a:off x="4909663" y="2610847"/>
            <a:ext cx="1808684" cy="1740748"/>
          </a:xfrm>
          <a:prstGeom prst="rect">
            <a:avLst/>
          </a:prstGeom>
          <a:solidFill>
            <a:srgbClr val="D4FB7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  <a:endParaRPr/>
          </a:p>
        </p:txBody>
      </p:sp>
      <p:sp>
        <p:nvSpPr>
          <p:cNvPr id="14" name="Open…">
            <a:extLst>
              <a:ext uri="{FF2B5EF4-FFF2-40B4-BE49-F238E27FC236}">
                <a16:creationId xmlns:a16="http://schemas.microsoft.com/office/drawing/2014/main" id="{D4664BF1-5F16-43B9-AB36-C81C0AAB1574}"/>
              </a:ext>
            </a:extLst>
          </p:cNvPr>
          <p:cNvSpPr txBox="1"/>
          <p:nvPr/>
        </p:nvSpPr>
        <p:spPr>
          <a:xfrm>
            <a:off x="5121575" y="2884321"/>
            <a:ext cx="1384860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rgbClr val="53585F"/>
                </a:solidFill>
              </a:defRPr>
            </a:pPr>
            <a:r>
              <a:t>Open</a:t>
            </a:r>
          </a:p>
          <a:p>
            <a:pPr>
              <a:defRPr>
                <a:solidFill>
                  <a:srgbClr val="53585F"/>
                </a:solidFill>
              </a:defRPr>
            </a:pPr>
            <a:r>
              <a:t>Data</a:t>
            </a:r>
          </a:p>
        </p:txBody>
      </p:sp>
      <p:sp>
        <p:nvSpPr>
          <p:cNvPr id="15" name="Rectangle">
            <a:extLst>
              <a:ext uri="{FF2B5EF4-FFF2-40B4-BE49-F238E27FC236}">
                <a16:creationId xmlns:a16="http://schemas.microsoft.com/office/drawing/2014/main" id="{18D87F53-BA00-477C-B240-5DE49BAAB377}"/>
              </a:ext>
            </a:extLst>
          </p:cNvPr>
          <p:cNvSpPr/>
          <p:nvPr/>
        </p:nvSpPr>
        <p:spPr>
          <a:xfrm>
            <a:off x="3336898" y="5234528"/>
            <a:ext cx="1896187" cy="1740748"/>
          </a:xfrm>
          <a:prstGeom prst="rect">
            <a:avLst/>
          </a:prstGeom>
          <a:solidFill>
            <a:schemeClr val="accent2">
              <a:satOff val="-13916"/>
              <a:lumOff val="13989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600">
                <a:solidFill>
                  <a:schemeClr val="accent2"/>
                </a:solidFill>
              </a:defRPr>
            </a:pPr>
            <a:endParaRPr/>
          </a:p>
        </p:txBody>
      </p:sp>
      <p:sp>
        <p:nvSpPr>
          <p:cNvPr id="16" name="Survey…">
            <a:extLst>
              <a:ext uri="{FF2B5EF4-FFF2-40B4-BE49-F238E27FC236}">
                <a16:creationId xmlns:a16="http://schemas.microsoft.com/office/drawing/2014/main" id="{F27C548E-2235-4845-A694-EAE2770BCB0C}"/>
              </a:ext>
            </a:extLst>
          </p:cNvPr>
          <p:cNvSpPr txBox="1"/>
          <p:nvPr/>
        </p:nvSpPr>
        <p:spPr>
          <a:xfrm>
            <a:off x="3402138" y="5501108"/>
            <a:ext cx="1765707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Survey </a:t>
            </a:r>
          </a:p>
          <a:p>
            <a:r>
              <a:t>Data</a:t>
            </a:r>
          </a:p>
        </p:txBody>
      </p:sp>
      <p:sp>
        <p:nvSpPr>
          <p:cNvPr id="17" name="Rectangle">
            <a:extLst>
              <a:ext uri="{FF2B5EF4-FFF2-40B4-BE49-F238E27FC236}">
                <a16:creationId xmlns:a16="http://schemas.microsoft.com/office/drawing/2014/main" id="{B2BEB2EF-F457-4BF3-9C59-63D4E3BF5BD0}"/>
              </a:ext>
            </a:extLst>
          </p:cNvPr>
          <p:cNvSpPr/>
          <p:nvPr/>
        </p:nvSpPr>
        <p:spPr>
          <a:xfrm>
            <a:off x="2979807" y="4950843"/>
            <a:ext cx="2713221" cy="3226892"/>
          </a:xfrm>
          <a:prstGeom prst="rect">
            <a:avLst/>
          </a:prstGeom>
          <a:ln w="63500">
            <a:solidFill>
              <a:schemeClr val="accent5">
                <a:lumMod val="60000"/>
                <a:lumOff val="40000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  <a:endParaRPr/>
          </a:p>
        </p:txBody>
      </p:sp>
      <p:sp>
        <p:nvSpPr>
          <p:cNvPr id="18" name="Controlled…">
            <a:extLst>
              <a:ext uri="{FF2B5EF4-FFF2-40B4-BE49-F238E27FC236}">
                <a16:creationId xmlns:a16="http://schemas.microsoft.com/office/drawing/2014/main" id="{FBB46575-F608-433B-9F8F-698312FC3489}"/>
              </a:ext>
            </a:extLst>
          </p:cNvPr>
          <p:cNvSpPr txBox="1"/>
          <p:nvPr/>
        </p:nvSpPr>
        <p:spPr>
          <a:xfrm>
            <a:off x="3042723" y="7064102"/>
            <a:ext cx="1880236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700" i="1"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Controlled </a:t>
            </a:r>
          </a:p>
          <a:p>
            <a:pPr>
              <a:defRPr sz="2700" i="1"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Setting</a:t>
            </a:r>
          </a:p>
        </p:txBody>
      </p:sp>
      <p:sp>
        <p:nvSpPr>
          <p:cNvPr id="19" name="Line">
            <a:extLst>
              <a:ext uri="{FF2B5EF4-FFF2-40B4-BE49-F238E27FC236}">
                <a16:creationId xmlns:a16="http://schemas.microsoft.com/office/drawing/2014/main" id="{E231DF2E-9C98-4825-B46D-A6111B80FB3E}"/>
              </a:ext>
            </a:extLst>
          </p:cNvPr>
          <p:cNvSpPr/>
          <p:nvPr/>
        </p:nvSpPr>
        <p:spPr>
          <a:xfrm>
            <a:off x="5858821" y="6104902"/>
            <a:ext cx="1555793" cy="1"/>
          </a:xfrm>
          <a:prstGeom prst="line">
            <a:avLst/>
          </a:prstGeom>
          <a:ln w="50800">
            <a:solidFill>
              <a:srgbClr val="53585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600"/>
            </a:pPr>
            <a:endParaRPr/>
          </a:p>
        </p:txBody>
      </p:sp>
      <p:sp>
        <p:nvSpPr>
          <p:cNvPr id="20" name="Small area…">
            <a:extLst>
              <a:ext uri="{FF2B5EF4-FFF2-40B4-BE49-F238E27FC236}">
                <a16:creationId xmlns:a16="http://schemas.microsoft.com/office/drawing/2014/main" id="{B1856D2F-F961-4B45-86D2-1DAF0564DBF7}"/>
              </a:ext>
            </a:extLst>
          </p:cNvPr>
          <p:cNvSpPr txBox="1"/>
          <p:nvPr/>
        </p:nvSpPr>
        <p:spPr>
          <a:xfrm>
            <a:off x="5766345" y="5106755"/>
            <a:ext cx="1822972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700">
                <a:solidFill>
                  <a:schemeClr val="accent5"/>
                </a:solidFill>
              </a:defRPr>
            </a:pPr>
            <a:r>
              <a:t>Small area</a:t>
            </a:r>
          </a:p>
          <a:p>
            <a:pPr>
              <a:defRPr sz="2700">
                <a:solidFill>
                  <a:schemeClr val="accent5"/>
                </a:solidFill>
              </a:defRPr>
            </a:pPr>
            <a:r>
              <a:t>Estimates</a:t>
            </a:r>
          </a:p>
        </p:txBody>
      </p:sp>
      <p:sp>
        <p:nvSpPr>
          <p:cNvPr id="21" name="Model Building">
            <a:extLst>
              <a:ext uri="{FF2B5EF4-FFF2-40B4-BE49-F238E27FC236}">
                <a16:creationId xmlns:a16="http://schemas.microsoft.com/office/drawing/2014/main" id="{39A1D5A0-CCD0-44B9-A1F8-F444AEBDEF75}"/>
              </a:ext>
            </a:extLst>
          </p:cNvPr>
          <p:cNvSpPr txBox="1"/>
          <p:nvPr/>
        </p:nvSpPr>
        <p:spPr>
          <a:xfrm>
            <a:off x="8356467" y="4370515"/>
            <a:ext cx="2419618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700">
                <a:solidFill>
                  <a:schemeClr val="accent5"/>
                </a:solidFill>
              </a:defRPr>
            </a:lvl1pPr>
          </a:lstStyle>
          <a:p>
            <a:r>
              <a:t>Model Building</a:t>
            </a:r>
          </a:p>
        </p:txBody>
      </p:sp>
      <p:sp>
        <p:nvSpPr>
          <p:cNvPr id="22" name="Inputs">
            <a:extLst>
              <a:ext uri="{FF2B5EF4-FFF2-40B4-BE49-F238E27FC236}">
                <a16:creationId xmlns:a16="http://schemas.microsoft.com/office/drawing/2014/main" id="{643FF11C-CF67-45B9-B080-0BD5C04905DB}"/>
              </a:ext>
            </a:extLst>
          </p:cNvPr>
          <p:cNvSpPr txBox="1"/>
          <p:nvPr/>
        </p:nvSpPr>
        <p:spPr>
          <a:xfrm>
            <a:off x="2605557" y="2224112"/>
            <a:ext cx="1485678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Inputs</a:t>
            </a:r>
          </a:p>
        </p:txBody>
      </p:sp>
      <p:sp>
        <p:nvSpPr>
          <p:cNvPr id="23" name="Output">
            <a:extLst>
              <a:ext uri="{FF2B5EF4-FFF2-40B4-BE49-F238E27FC236}">
                <a16:creationId xmlns:a16="http://schemas.microsoft.com/office/drawing/2014/main" id="{1573666B-DBB0-430A-8E9A-8D3F6FD4F6D9}"/>
              </a:ext>
            </a:extLst>
          </p:cNvPr>
          <p:cNvSpPr txBox="1"/>
          <p:nvPr/>
        </p:nvSpPr>
        <p:spPr>
          <a:xfrm>
            <a:off x="13344483" y="2224112"/>
            <a:ext cx="1612256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Output</a:t>
            </a:r>
          </a:p>
        </p:txBody>
      </p:sp>
      <p:sp>
        <p:nvSpPr>
          <p:cNvPr id="24" name="Line">
            <a:extLst>
              <a:ext uri="{FF2B5EF4-FFF2-40B4-BE49-F238E27FC236}">
                <a16:creationId xmlns:a16="http://schemas.microsoft.com/office/drawing/2014/main" id="{ADC7428C-9928-4E26-A5DD-C349C265B5E9}"/>
              </a:ext>
            </a:extLst>
          </p:cNvPr>
          <p:cNvSpPr/>
          <p:nvPr/>
        </p:nvSpPr>
        <p:spPr>
          <a:xfrm>
            <a:off x="6966187" y="3702052"/>
            <a:ext cx="560945" cy="1"/>
          </a:xfrm>
          <a:prstGeom prst="line">
            <a:avLst/>
          </a:prstGeom>
          <a:ln w="50800">
            <a:solidFill>
              <a:srgbClr val="53585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600"/>
            </a:pPr>
            <a:endParaRPr/>
          </a:p>
        </p:txBody>
      </p:sp>
      <p:sp>
        <p:nvSpPr>
          <p:cNvPr id="25" name="Line">
            <a:extLst>
              <a:ext uri="{FF2B5EF4-FFF2-40B4-BE49-F238E27FC236}">
                <a16:creationId xmlns:a16="http://schemas.microsoft.com/office/drawing/2014/main" id="{0BB5E6C8-634A-4A95-8341-64E38C42B2B8}"/>
              </a:ext>
            </a:extLst>
          </p:cNvPr>
          <p:cNvSpPr/>
          <p:nvPr/>
        </p:nvSpPr>
        <p:spPr>
          <a:xfrm>
            <a:off x="11605419" y="3702052"/>
            <a:ext cx="560944" cy="1"/>
          </a:xfrm>
          <a:prstGeom prst="line">
            <a:avLst/>
          </a:prstGeom>
          <a:ln w="50800">
            <a:solidFill>
              <a:srgbClr val="53585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600"/>
            </a:pPr>
            <a:endParaRPr/>
          </a:p>
        </p:txBody>
      </p:sp>
      <p:sp>
        <p:nvSpPr>
          <p:cNvPr id="26" name="Open…">
            <a:extLst>
              <a:ext uri="{FF2B5EF4-FFF2-40B4-BE49-F238E27FC236}">
                <a16:creationId xmlns:a16="http://schemas.microsoft.com/office/drawing/2014/main" id="{B5B9BAD6-2940-4DE5-9792-6E27C9324DBC}"/>
              </a:ext>
            </a:extLst>
          </p:cNvPr>
          <p:cNvSpPr txBox="1"/>
          <p:nvPr/>
        </p:nvSpPr>
        <p:spPr>
          <a:xfrm>
            <a:off x="12412568" y="3235258"/>
            <a:ext cx="1271182" cy="933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700"/>
            </a:pPr>
            <a:r>
              <a:rPr dirty="0"/>
              <a:t>Open</a:t>
            </a:r>
          </a:p>
          <a:p>
            <a:pPr>
              <a:defRPr sz="2700"/>
            </a:pPr>
            <a:r>
              <a:rPr lang="en-US" dirty="0"/>
              <a:t>Product</a:t>
            </a:r>
            <a:endParaRPr dirty="0"/>
          </a:p>
        </p:txBody>
      </p:sp>
      <p:sp>
        <p:nvSpPr>
          <p:cNvPr id="27" name="Line">
            <a:extLst>
              <a:ext uri="{FF2B5EF4-FFF2-40B4-BE49-F238E27FC236}">
                <a16:creationId xmlns:a16="http://schemas.microsoft.com/office/drawing/2014/main" id="{90AECF89-72E1-496F-9766-9ED76C689B84}"/>
              </a:ext>
            </a:extLst>
          </p:cNvPr>
          <p:cNvSpPr/>
          <p:nvPr/>
        </p:nvSpPr>
        <p:spPr>
          <a:xfrm>
            <a:off x="11605419" y="5622637"/>
            <a:ext cx="560944" cy="1"/>
          </a:xfrm>
          <a:prstGeom prst="line">
            <a:avLst/>
          </a:prstGeom>
          <a:ln w="50800">
            <a:solidFill>
              <a:srgbClr val="53585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600"/>
            </a:pPr>
            <a:endParaRPr/>
          </a:p>
        </p:txBody>
      </p:sp>
      <p:sp>
        <p:nvSpPr>
          <p:cNvPr id="28" name="Controlled…">
            <a:extLst>
              <a:ext uri="{FF2B5EF4-FFF2-40B4-BE49-F238E27FC236}">
                <a16:creationId xmlns:a16="http://schemas.microsoft.com/office/drawing/2014/main" id="{14FEF6E2-8D77-4F1B-90DB-9C96BF7B7D46}"/>
              </a:ext>
            </a:extLst>
          </p:cNvPr>
          <p:cNvSpPr txBox="1"/>
          <p:nvPr/>
        </p:nvSpPr>
        <p:spPr>
          <a:xfrm>
            <a:off x="12648925" y="5346343"/>
            <a:ext cx="1636665" cy="933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700"/>
            </a:pPr>
            <a:r>
              <a:rPr dirty="0"/>
              <a:t>Controlled</a:t>
            </a:r>
          </a:p>
          <a:p>
            <a:pPr>
              <a:defRPr sz="2700"/>
            </a:pPr>
            <a:r>
              <a:rPr lang="en-US" dirty="0"/>
              <a:t>Product</a:t>
            </a:r>
            <a:endParaRPr dirty="0"/>
          </a:p>
        </p:txBody>
      </p:sp>
      <p:sp>
        <p:nvSpPr>
          <p:cNvPr id="29" name="Rectangle">
            <a:extLst>
              <a:ext uri="{FF2B5EF4-FFF2-40B4-BE49-F238E27FC236}">
                <a16:creationId xmlns:a16="http://schemas.microsoft.com/office/drawing/2014/main" id="{BDB1AEE6-D50D-44CA-BD1A-16B7E997A05C}"/>
              </a:ext>
            </a:extLst>
          </p:cNvPr>
          <p:cNvSpPr/>
          <p:nvPr/>
        </p:nvSpPr>
        <p:spPr>
          <a:xfrm>
            <a:off x="12187453" y="4950843"/>
            <a:ext cx="2713222" cy="3226892"/>
          </a:xfrm>
          <a:prstGeom prst="rect">
            <a:avLst/>
          </a:prstGeom>
          <a:ln w="63500">
            <a:solidFill>
              <a:schemeClr val="accent5">
                <a:lumMod val="60000"/>
                <a:lumOff val="40000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  <a:endParaRPr/>
          </a:p>
        </p:txBody>
      </p:sp>
      <p:sp>
        <p:nvSpPr>
          <p:cNvPr id="30" name="Controlled…">
            <a:extLst>
              <a:ext uri="{FF2B5EF4-FFF2-40B4-BE49-F238E27FC236}">
                <a16:creationId xmlns:a16="http://schemas.microsoft.com/office/drawing/2014/main" id="{F0ADE3C6-6D89-47E8-BA22-BC54757A5D26}"/>
              </a:ext>
            </a:extLst>
          </p:cNvPr>
          <p:cNvSpPr txBox="1"/>
          <p:nvPr/>
        </p:nvSpPr>
        <p:spPr>
          <a:xfrm>
            <a:off x="12250370" y="7064102"/>
            <a:ext cx="1880236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700" i="1"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Controlled </a:t>
            </a:r>
          </a:p>
          <a:p>
            <a:pPr>
              <a:defRPr sz="2700" i="1"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Setting</a:t>
            </a:r>
          </a:p>
        </p:txBody>
      </p:sp>
    </p:spTree>
    <p:extLst>
      <p:ext uri="{BB962C8B-B14F-4D97-AF65-F5344CB8AC3E}">
        <p14:creationId xmlns:p14="http://schemas.microsoft.com/office/powerpoint/2010/main" val="2050292836"/>
      </p:ext>
    </p:extLst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A1223CD-6FA2-4266-A138-E612B388FE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406" y="262626"/>
            <a:ext cx="15629450" cy="814250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5E98CDF-4E8C-4C28-A488-986677FD09E2}"/>
              </a:ext>
            </a:extLst>
          </p:cNvPr>
          <p:cNvSpPr txBox="1"/>
          <p:nvPr/>
        </p:nvSpPr>
        <p:spPr>
          <a:xfrm>
            <a:off x="11905461" y="8834384"/>
            <a:ext cx="4446730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dirty="0">
                <a:solidFill>
                  <a:schemeClr val="bg1">
                    <a:lumMod val="65000"/>
                    <a:lumOff val="35000"/>
                  </a:schemeClr>
                </a:solidFill>
              </a:rPr>
              <a:t>m</a:t>
            </a:r>
            <a:r>
              <a:rPr kumimoji="0" lang="en-GB" sz="3600" b="0" i="0" u="none" strike="noStrike" cap="none" spc="0" normalizeH="0" baseline="0" dirty="0">
                <a:ln>
                  <a:noFill/>
                </a:ln>
                <a:solidFill>
                  <a:schemeClr val="bg1">
                    <a:lumMod val="65000"/>
                    <a:lumOff val="3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apmaker.cdrc.ac.uk</a:t>
            </a:r>
          </a:p>
        </p:txBody>
      </p:sp>
      <p:pic>
        <p:nvPicPr>
          <p:cNvPr id="5" name="Picture 4" descr="Qr code&#10;&#10;Description automatically generated">
            <a:extLst>
              <a:ext uri="{FF2B5EF4-FFF2-40B4-BE49-F238E27FC236}">
                <a16:creationId xmlns:a16="http://schemas.microsoft.com/office/drawing/2014/main" id="{6C9F6047-DED3-0FB5-5F87-20278E9AE01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98004" y="8565863"/>
            <a:ext cx="1054945" cy="1054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480199"/>
      </p:ext>
    </p:extLst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creen Recording 2">
            <a:hlinkClick r:id="" action="ppaction://media"/>
            <a:extLst>
              <a:ext uri="{FF2B5EF4-FFF2-40B4-BE49-F238E27FC236}">
                <a16:creationId xmlns:a16="http://schemas.microsoft.com/office/drawing/2014/main" id="{FCAD61CF-4E0D-483D-A574-7347B61D5B5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840458" y="1216189"/>
            <a:ext cx="7701060" cy="670645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30785DC-3A38-47B5-B927-3EA1E608D697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7631" y="1089187"/>
            <a:ext cx="7701061" cy="67064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1CBEC57-E813-84CC-8FB1-7C4539E4BB76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04948" y="7130908"/>
            <a:ext cx="3449254" cy="2292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72153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88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54AAAFA-3DE3-F93D-9CA5-EE08AB7A1B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Book of Mormon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718BC77-D39A-1020-9B77-E525BFA193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70039" y="2590800"/>
            <a:ext cx="7473911" cy="6286500"/>
          </a:xfrm>
        </p:spPr>
        <p:txBody>
          <a:bodyPr/>
          <a:lstStyle/>
          <a:p>
            <a:r>
              <a:rPr lang="en-US" dirty="0"/>
              <a:t>Email from the Marketing Director for Book of Mormon in 2018…</a:t>
            </a:r>
          </a:p>
          <a:p>
            <a:r>
              <a:rPr lang="en-US" dirty="0"/>
              <a:t>Strong correspondence between patrons and the IUC</a:t>
            </a:r>
          </a:p>
          <a:p>
            <a:r>
              <a:rPr lang="en-US" dirty="0"/>
              <a:t>Marketing – Outdoor Advertising… mobile populations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0F518BE-36C7-C00F-A621-2DC1A055E31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66557" y="2303390"/>
            <a:ext cx="4754524" cy="3430660"/>
          </a:xfrm>
          <a:prstGeom prst="rect">
            <a:avLst/>
          </a:prstGeom>
        </p:spPr>
      </p:pic>
      <p:pic>
        <p:nvPicPr>
          <p:cNvPr id="2050" name="Picture 2" descr="See the source image">
            <a:extLst>
              <a:ext uri="{FF2B5EF4-FFF2-40B4-BE49-F238E27FC236}">
                <a16:creationId xmlns:a16="http://schemas.microsoft.com/office/drawing/2014/main" id="{6D0079CA-5F20-12AB-7B8B-27D2020476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571143" y="6352909"/>
            <a:ext cx="5849938" cy="3061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034A913-7F36-B890-5DF1-FE94977E71C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81285" y="2303390"/>
            <a:ext cx="3391700" cy="395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088566"/>
      </p:ext>
    </p:extLst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8034081-D331-11CF-0780-7AF968D30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Book of Mormon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2594D7C-20F0-4D6A-E42A-D7BCD1F41B5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58751" y="2278090"/>
            <a:ext cx="8394149" cy="6754233"/>
          </a:xfrm>
          <a:prstGeom prst="rect">
            <a:avLst/>
          </a:prstGeom>
        </p:spPr>
      </p:pic>
      <p:pic>
        <p:nvPicPr>
          <p:cNvPr id="18" name="Picture 17" descr="A picture containing light, night&#10;&#10;Description automatically generated">
            <a:extLst>
              <a:ext uri="{FF2B5EF4-FFF2-40B4-BE49-F238E27FC236}">
                <a16:creationId xmlns:a16="http://schemas.microsoft.com/office/drawing/2014/main" id="{3F6159C6-DBF5-89A1-B796-EDDB3B41313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33285" y="2500340"/>
            <a:ext cx="4300241" cy="3225181"/>
          </a:xfrm>
          <a:prstGeom prst="rect">
            <a:avLst/>
          </a:prstGeom>
        </p:spPr>
      </p:pic>
      <p:pic>
        <p:nvPicPr>
          <p:cNvPr id="19" name="Picture 18" descr="A picture containing text, road, building, outdoor&#10;&#10;Description automatically generated">
            <a:extLst>
              <a:ext uri="{FF2B5EF4-FFF2-40B4-BE49-F238E27FC236}">
                <a16:creationId xmlns:a16="http://schemas.microsoft.com/office/drawing/2014/main" id="{3F199707-C912-8AA4-EF3D-588E8788AE3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9039" y="4957790"/>
            <a:ext cx="4300241" cy="3225181"/>
          </a:xfrm>
          <a:prstGeom prst="rect">
            <a:avLst/>
          </a:prstGeom>
        </p:spPr>
      </p:pic>
      <p:pic>
        <p:nvPicPr>
          <p:cNvPr id="20" name="Picture 19" descr="Text, letter&#10;&#10;Description automatically generated">
            <a:extLst>
              <a:ext uri="{FF2B5EF4-FFF2-40B4-BE49-F238E27FC236}">
                <a16:creationId xmlns:a16="http://schemas.microsoft.com/office/drawing/2014/main" id="{1FCEBD55-BE8D-30B4-DF7E-6AF7EFAF23BC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409614" y="1860550"/>
            <a:ext cx="3835400" cy="2876550"/>
          </a:xfrm>
          <a:prstGeom prst="rect">
            <a:avLst/>
          </a:prstGeom>
        </p:spPr>
      </p:pic>
      <p:pic>
        <p:nvPicPr>
          <p:cNvPr id="3074" name="Picture 2" descr="May be an image of 9 people">
            <a:extLst>
              <a:ext uri="{FF2B5EF4-FFF2-40B4-BE49-F238E27FC236}">
                <a16:creationId xmlns:a16="http://schemas.microsoft.com/office/drawing/2014/main" id="{3610DD9F-82AD-306D-C618-22C9E8D89B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189280" y="5725521"/>
            <a:ext cx="2955554" cy="2952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5067561"/>
      </p:ext>
    </p:extLst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A094F-78E0-5B71-C8CB-AFE8BA8038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Takeaway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BC2D31-F791-FC05-DF63-B4DBC00A57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70039" y="2590800"/>
            <a:ext cx="6833831" cy="5791200"/>
          </a:xfrm>
        </p:spPr>
        <p:txBody>
          <a:bodyPr>
            <a:normAutofit lnSpcReduction="10000"/>
          </a:bodyPr>
          <a:lstStyle/>
          <a:p>
            <a:r>
              <a:rPr lang="en-GB" dirty="0"/>
              <a:t>Example of consumer data telling you things that you otherwise wouldn’t know.</a:t>
            </a:r>
          </a:p>
          <a:p>
            <a:r>
              <a:rPr lang="en-GB" dirty="0"/>
              <a:t>Complementing and enhancing traditional sources of data</a:t>
            </a:r>
          </a:p>
          <a:p>
            <a:r>
              <a:rPr lang="en-GB" dirty="0"/>
              <a:t>Infrastructure is critical – for creation and promotion</a:t>
            </a:r>
          </a:p>
        </p:txBody>
      </p:sp>
      <p:pic>
        <p:nvPicPr>
          <p:cNvPr id="4098" name="Picture 2" descr="Big Mac®: Calories and Nutrition | McDonald's">
            <a:extLst>
              <a:ext uri="{FF2B5EF4-FFF2-40B4-BE49-F238E27FC236}">
                <a16:creationId xmlns:a16="http://schemas.microsoft.com/office/drawing/2014/main" id="{C6390D34-F17B-B2DE-0993-08BD149D81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315357" y="3279962"/>
            <a:ext cx="7905750" cy="491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6718605"/>
      </p:ext>
    </p:extLst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A68B9EE-EC9C-55B8-D3B0-6346938C28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Retail</a:t>
            </a: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3C623310-CC28-1095-FDF7-3F3E4E8D3EA3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59066" y="660400"/>
            <a:ext cx="13011085" cy="5905500"/>
          </a:xfrm>
        </p:spPr>
      </p:pic>
    </p:spTree>
    <p:extLst>
      <p:ext uri="{BB962C8B-B14F-4D97-AF65-F5344CB8AC3E}">
        <p14:creationId xmlns:p14="http://schemas.microsoft.com/office/powerpoint/2010/main" val="1180970491"/>
      </p:ext>
    </p:extLst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21D8869-E5C2-4732-BAF9-6AF47B75EF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Challenge &amp; Objective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34C27B7-387E-8BC0-F649-60CFDEB923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70040" y="2590800"/>
            <a:ext cx="6511326" cy="5581650"/>
          </a:xfrm>
        </p:spPr>
        <p:txBody>
          <a:bodyPr>
            <a:normAutofit/>
          </a:bodyPr>
          <a:lstStyle/>
          <a:p>
            <a:r>
              <a:rPr lang="en-GB" b="1" dirty="0"/>
              <a:t>Where and what is a retail centre?</a:t>
            </a:r>
          </a:p>
          <a:p>
            <a:r>
              <a:rPr lang="en-GB" dirty="0"/>
              <a:t>Why?</a:t>
            </a:r>
          </a:p>
          <a:p>
            <a:pPr lvl="1"/>
            <a:r>
              <a:rPr lang="en-GB" dirty="0"/>
              <a:t>Important - Multi Function</a:t>
            </a:r>
          </a:p>
          <a:p>
            <a:pPr lvl="1"/>
            <a:r>
              <a:rPr lang="en-GB" dirty="0"/>
              <a:t>Change over time</a:t>
            </a:r>
          </a:p>
        </p:txBody>
      </p:sp>
      <p:pic>
        <p:nvPicPr>
          <p:cNvPr id="1026" name="Picture 2" descr="10 Best Places to Go Shopping in Liverpool - Where to Shop in Liverpool and  What to Buy? - Go Guides">
            <a:extLst>
              <a:ext uri="{FF2B5EF4-FFF2-40B4-BE49-F238E27FC236}">
                <a16:creationId xmlns:a16="http://schemas.microsoft.com/office/drawing/2014/main" id="{E9D9B81C-2B68-9D92-C97C-4B0FFEA476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81366" y="2413000"/>
            <a:ext cx="9107675" cy="60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1983491"/>
      </p:ext>
    </p:extLst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7BF54-AA5B-E796-CDB5-E24C9F0E25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on Retail Locations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3FCB58-9D55-B1D8-1E1F-8244E77F5C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70040" y="2590800"/>
            <a:ext cx="7838102" cy="6286500"/>
          </a:xfrm>
        </p:spPr>
        <p:txBody>
          <a:bodyPr/>
          <a:lstStyle/>
          <a:p>
            <a:r>
              <a:rPr lang="en-GB" dirty="0"/>
              <a:t>Valuation Office Agency Data</a:t>
            </a:r>
          </a:p>
          <a:p>
            <a:r>
              <a:rPr lang="en-GB" dirty="0"/>
              <a:t>Open Street Map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619F880A-CCA0-47F2-F3B2-F1C5B4663D34}"/>
              </a:ext>
            </a:extLst>
          </p:cNvPr>
          <p:cNvSpPr/>
          <p:nvPr/>
        </p:nvSpPr>
        <p:spPr>
          <a:xfrm>
            <a:off x="11770659" y="6379508"/>
            <a:ext cx="179294" cy="17929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2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E42E82CC-E210-B726-1CDD-903016174661}"/>
              </a:ext>
            </a:extLst>
          </p:cNvPr>
          <p:cNvSpPr/>
          <p:nvPr/>
        </p:nvSpPr>
        <p:spPr>
          <a:xfrm rot="20186473">
            <a:off x="8399929" y="5813629"/>
            <a:ext cx="7454587" cy="921128"/>
          </a:xfrm>
          <a:custGeom>
            <a:avLst/>
            <a:gdLst>
              <a:gd name="connsiteX0" fmla="*/ 0 w 7454587"/>
              <a:gd name="connsiteY0" fmla="*/ 560277 h 921128"/>
              <a:gd name="connsiteX1" fmla="*/ 2061882 w 7454587"/>
              <a:gd name="connsiteY1" fmla="*/ 4465 h 921128"/>
              <a:gd name="connsiteX2" fmla="*/ 3415553 w 7454587"/>
              <a:gd name="connsiteY2" fmla="*/ 829218 h 921128"/>
              <a:gd name="connsiteX3" fmla="*/ 7100047 w 7454587"/>
              <a:gd name="connsiteY3" fmla="*/ 900936 h 921128"/>
              <a:gd name="connsiteX4" fmla="*/ 7100047 w 7454587"/>
              <a:gd name="connsiteY4" fmla="*/ 891971 h 921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54587" h="921128">
                <a:moveTo>
                  <a:pt x="0" y="560277"/>
                </a:moveTo>
                <a:cubicBezTo>
                  <a:pt x="746311" y="259959"/>
                  <a:pt x="1492623" y="-40358"/>
                  <a:pt x="2061882" y="4465"/>
                </a:cubicBezTo>
                <a:cubicBezTo>
                  <a:pt x="2631141" y="49288"/>
                  <a:pt x="2575859" y="679806"/>
                  <a:pt x="3415553" y="829218"/>
                </a:cubicBezTo>
                <a:cubicBezTo>
                  <a:pt x="4255247" y="978630"/>
                  <a:pt x="7100047" y="900936"/>
                  <a:pt x="7100047" y="900936"/>
                </a:cubicBezTo>
                <a:cubicBezTo>
                  <a:pt x="7714129" y="911395"/>
                  <a:pt x="7407088" y="901683"/>
                  <a:pt x="7100047" y="891971"/>
                </a:cubicBezTo>
              </a:path>
            </a:pathLst>
          </a:custGeom>
          <a:ln w="762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FC635DB-944D-87EB-3B64-31DFE1C9AB6E}"/>
              </a:ext>
            </a:extLst>
          </p:cNvPr>
          <p:cNvSpPr/>
          <p:nvPr/>
        </p:nvSpPr>
        <p:spPr>
          <a:xfrm rot="20186473">
            <a:off x="8516652" y="6306687"/>
            <a:ext cx="7454587" cy="921128"/>
          </a:xfrm>
          <a:custGeom>
            <a:avLst/>
            <a:gdLst>
              <a:gd name="connsiteX0" fmla="*/ 0 w 7454587"/>
              <a:gd name="connsiteY0" fmla="*/ 560277 h 921128"/>
              <a:gd name="connsiteX1" fmla="*/ 2061882 w 7454587"/>
              <a:gd name="connsiteY1" fmla="*/ 4465 h 921128"/>
              <a:gd name="connsiteX2" fmla="*/ 3415553 w 7454587"/>
              <a:gd name="connsiteY2" fmla="*/ 829218 h 921128"/>
              <a:gd name="connsiteX3" fmla="*/ 7100047 w 7454587"/>
              <a:gd name="connsiteY3" fmla="*/ 900936 h 921128"/>
              <a:gd name="connsiteX4" fmla="*/ 7100047 w 7454587"/>
              <a:gd name="connsiteY4" fmla="*/ 891971 h 921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54587" h="921128">
                <a:moveTo>
                  <a:pt x="0" y="560277"/>
                </a:moveTo>
                <a:cubicBezTo>
                  <a:pt x="746311" y="259959"/>
                  <a:pt x="1492623" y="-40358"/>
                  <a:pt x="2061882" y="4465"/>
                </a:cubicBezTo>
                <a:cubicBezTo>
                  <a:pt x="2631141" y="49288"/>
                  <a:pt x="2575859" y="679806"/>
                  <a:pt x="3415553" y="829218"/>
                </a:cubicBezTo>
                <a:cubicBezTo>
                  <a:pt x="4255247" y="978630"/>
                  <a:pt x="7100047" y="900936"/>
                  <a:pt x="7100047" y="900936"/>
                </a:cubicBezTo>
                <a:cubicBezTo>
                  <a:pt x="7714129" y="911395"/>
                  <a:pt x="7407088" y="901683"/>
                  <a:pt x="7100047" y="891971"/>
                </a:cubicBezTo>
              </a:path>
            </a:pathLst>
          </a:custGeom>
          <a:ln w="762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143BBDD-0DED-7D8A-728A-99F7B23EE092}"/>
              </a:ext>
            </a:extLst>
          </p:cNvPr>
          <p:cNvSpPr txBox="1"/>
          <p:nvPr/>
        </p:nvSpPr>
        <p:spPr>
          <a:xfrm rot="20197342">
            <a:off x="12697746" y="6310137"/>
            <a:ext cx="1606209" cy="31803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1400" b="0" i="1" u="none" strike="noStrike" cap="none" spc="0" normalizeH="0" baseline="0" dirty="0">
                <a:ln>
                  <a:noFill/>
                </a:ln>
                <a:solidFill>
                  <a:schemeClr val="bg1">
                    <a:lumMod val="75000"/>
                    <a:lumOff val="25000"/>
                  </a:schemeClr>
                </a:solidFill>
                <a:effectLst/>
                <a:uFillTx/>
                <a:latin typeface="Courier New" panose="02070309020205020404" pitchFamily="49" charset="0"/>
                <a:cs typeface="Courier New" panose="02070309020205020404" pitchFamily="49" charset="0"/>
                <a:sym typeface="Helvetica Light"/>
              </a:rPr>
              <a:t>Nowhere street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D8802CE-932F-B489-D684-1409771CCC4B}"/>
              </a:ext>
            </a:extLst>
          </p:cNvPr>
          <p:cNvCxnSpPr>
            <a:cxnSpLocks/>
          </p:cNvCxnSpPr>
          <p:nvPr/>
        </p:nvCxnSpPr>
        <p:spPr>
          <a:xfrm>
            <a:off x="10874188" y="5018845"/>
            <a:ext cx="824753" cy="123669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BC649D6-EF6D-ECC5-69C4-979EC5AC5DF4}"/>
              </a:ext>
            </a:extLst>
          </p:cNvPr>
          <p:cNvSpPr txBox="1"/>
          <p:nvPr/>
        </p:nvSpPr>
        <p:spPr>
          <a:xfrm>
            <a:off x="9696790" y="4350394"/>
            <a:ext cx="2002151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3600" b="0" i="0" u="none" strike="noStrike" cap="none" spc="0" normalizeH="0" baseline="0" dirty="0">
                <a:ln>
                  <a:noFill/>
                </a:ln>
                <a:solidFill>
                  <a:schemeClr val="bg1">
                    <a:lumMod val="75000"/>
                    <a:lumOff val="2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Retailer X</a:t>
            </a:r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207B4C9B-6AD1-6848-5147-16929D6BA9CC}"/>
              </a:ext>
            </a:extLst>
          </p:cNvPr>
          <p:cNvSpPr/>
          <p:nvPr/>
        </p:nvSpPr>
        <p:spPr>
          <a:xfrm>
            <a:off x="11900920" y="3364367"/>
            <a:ext cx="510989" cy="2615868"/>
          </a:xfrm>
          <a:prstGeom prst="leftBrace">
            <a:avLst>
              <a:gd name="adj1" fmla="val 8333"/>
              <a:gd name="adj2" fmla="val 51371"/>
            </a:avLst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802B637-BA5C-462E-79E1-E2CE0E0BE4F8}"/>
              </a:ext>
            </a:extLst>
          </p:cNvPr>
          <p:cNvSpPr txBox="1"/>
          <p:nvPr/>
        </p:nvSpPr>
        <p:spPr>
          <a:xfrm>
            <a:off x="12316902" y="3856884"/>
            <a:ext cx="2845331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400" b="0" i="0" u="none" strike="noStrike" cap="none" spc="0" normalizeH="0" baseline="0" dirty="0">
                <a:ln>
                  <a:noFill/>
                </a:ln>
                <a:solidFill>
                  <a:schemeClr val="bg1">
                    <a:lumMod val="75000"/>
                    <a:lumOff val="2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Retailer X,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24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123 Nowhere Street,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400" b="0" i="0" u="none" strike="noStrike" cap="none" spc="0" normalizeH="0" baseline="0" dirty="0">
                <a:ln>
                  <a:noFill/>
                </a:ln>
                <a:solidFill>
                  <a:schemeClr val="bg1">
                    <a:lumMod val="75000"/>
                    <a:lumOff val="2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Liverpool,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2400" dirty="0">
                <a:solidFill>
                  <a:srgbClr val="FF0000"/>
                </a:solidFill>
              </a:rPr>
              <a:t>L1 1PD</a:t>
            </a:r>
            <a:endParaRPr kumimoji="0" lang="en-GB" sz="2400" b="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34228522"/>
      </p:ext>
    </p:extLst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273A5-7076-7858-E1D5-EE2C43FE2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UK Address Geocoding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0565B22-EC1B-6133-CE2E-57C9367C60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9275" y="2506785"/>
            <a:ext cx="4870700" cy="6102664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538FCAF-E27E-94E1-3034-A5107A740D4E}"/>
              </a:ext>
            </a:extLst>
          </p:cNvPr>
          <p:cNvCxnSpPr>
            <a:cxnSpLocks/>
          </p:cNvCxnSpPr>
          <p:nvPr/>
        </p:nvCxnSpPr>
        <p:spPr>
          <a:xfrm flipH="1">
            <a:off x="8758518" y="3612776"/>
            <a:ext cx="4195482" cy="80682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BD96A08-811A-E2E3-CD01-391A14059E0F}"/>
              </a:ext>
            </a:extLst>
          </p:cNvPr>
          <p:cNvSpPr txBox="1"/>
          <p:nvPr/>
        </p:nvSpPr>
        <p:spPr>
          <a:xfrm>
            <a:off x="13095363" y="3284481"/>
            <a:ext cx="1886735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3600" b="0" i="0" u="none" strike="noStrike" cap="none" spc="0" normalizeH="0" baseline="0" dirty="0">
                <a:ln>
                  <a:noFill/>
                </a:ln>
                <a:solidFill>
                  <a:schemeClr val="bg1">
                    <a:lumMod val="65000"/>
                    <a:lumOff val="3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L18 2DD</a:t>
            </a:r>
          </a:p>
        </p:txBody>
      </p:sp>
    </p:spTree>
    <p:extLst>
      <p:ext uri="{BB962C8B-B14F-4D97-AF65-F5344CB8AC3E}">
        <p14:creationId xmlns:p14="http://schemas.microsoft.com/office/powerpoint/2010/main" val="3195939669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Consumer Data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5200" dirty="0"/>
              <a:t>New Forms of Urban Data</a:t>
            </a:r>
            <a:endParaRPr sz="5200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8529FD2-9575-2BC1-B5A6-C98A5C12AE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70039" y="2590800"/>
            <a:ext cx="5091345" cy="6286500"/>
          </a:xfrm>
        </p:spPr>
        <p:txBody>
          <a:bodyPr>
            <a:normAutofit lnSpcReduction="10000"/>
          </a:bodyPr>
          <a:lstStyle/>
          <a:p>
            <a:r>
              <a:rPr lang="en-GB" dirty="0"/>
              <a:t>No sample design</a:t>
            </a:r>
          </a:p>
          <a:p>
            <a:r>
              <a:rPr lang="en-GB" dirty="0"/>
              <a:t>Collected by multiple organisations</a:t>
            </a:r>
          </a:p>
          <a:p>
            <a:r>
              <a:rPr lang="en-GB" dirty="0"/>
              <a:t>Access to data can be complicated</a:t>
            </a:r>
          </a:p>
          <a:p>
            <a:r>
              <a:rPr lang="en-GB" dirty="0"/>
              <a:t>Analysis of data can be difficult / time consuming</a:t>
            </a:r>
          </a:p>
          <a:p>
            <a:endParaRPr lang="en-GB" dirty="0"/>
          </a:p>
        </p:txBody>
      </p:sp>
      <p:sp>
        <p:nvSpPr>
          <p:cNvPr id="220" name="Clock"/>
          <p:cNvSpPr/>
          <p:nvPr/>
        </p:nvSpPr>
        <p:spPr>
          <a:xfrm>
            <a:off x="10126809" y="3686577"/>
            <a:ext cx="3547522" cy="35475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3" y="0"/>
                  <a:pt x="0" y="4833"/>
                  <a:pt x="0" y="10800"/>
                </a:cubicBezTo>
                <a:cubicBezTo>
                  <a:pt x="0" y="16767"/>
                  <a:pt x="4833" y="21600"/>
                  <a:pt x="10800" y="21600"/>
                </a:cubicBezTo>
                <a:cubicBezTo>
                  <a:pt x="16767" y="21600"/>
                  <a:pt x="21600" y="16767"/>
                  <a:pt x="21600" y="10800"/>
                </a:cubicBezTo>
                <a:cubicBezTo>
                  <a:pt x="21600" y="4833"/>
                  <a:pt x="16762" y="0"/>
                  <a:pt x="10800" y="0"/>
                </a:cubicBezTo>
                <a:close/>
                <a:moveTo>
                  <a:pt x="10714" y="1340"/>
                </a:moveTo>
                <a:lnTo>
                  <a:pt x="10886" y="1340"/>
                </a:lnTo>
                <a:cubicBezTo>
                  <a:pt x="10994" y="1340"/>
                  <a:pt x="11080" y="1426"/>
                  <a:pt x="11080" y="1534"/>
                </a:cubicBezTo>
                <a:lnTo>
                  <a:pt x="11080" y="3100"/>
                </a:lnTo>
                <a:cubicBezTo>
                  <a:pt x="11080" y="3208"/>
                  <a:pt x="10994" y="3294"/>
                  <a:pt x="10886" y="3294"/>
                </a:cubicBezTo>
                <a:lnTo>
                  <a:pt x="10714" y="3294"/>
                </a:lnTo>
                <a:cubicBezTo>
                  <a:pt x="10606" y="3294"/>
                  <a:pt x="10520" y="3208"/>
                  <a:pt x="10520" y="3100"/>
                </a:cubicBezTo>
                <a:lnTo>
                  <a:pt x="10520" y="1534"/>
                </a:lnTo>
                <a:cubicBezTo>
                  <a:pt x="10520" y="1426"/>
                  <a:pt x="10606" y="1340"/>
                  <a:pt x="10714" y="1340"/>
                </a:cubicBezTo>
                <a:close/>
                <a:moveTo>
                  <a:pt x="6218" y="2541"/>
                </a:moveTo>
                <a:cubicBezTo>
                  <a:pt x="6293" y="2532"/>
                  <a:pt x="6369" y="2567"/>
                  <a:pt x="6409" y="2636"/>
                </a:cubicBezTo>
                <a:lnTo>
                  <a:pt x="7192" y="3991"/>
                </a:lnTo>
                <a:cubicBezTo>
                  <a:pt x="7246" y="4083"/>
                  <a:pt x="7215" y="4202"/>
                  <a:pt x="7123" y="4256"/>
                </a:cubicBezTo>
                <a:lnTo>
                  <a:pt x="6971" y="4342"/>
                </a:lnTo>
                <a:cubicBezTo>
                  <a:pt x="6879" y="4396"/>
                  <a:pt x="6760" y="4363"/>
                  <a:pt x="6706" y="4271"/>
                </a:cubicBezTo>
                <a:lnTo>
                  <a:pt x="5923" y="2916"/>
                </a:lnTo>
                <a:cubicBezTo>
                  <a:pt x="5869" y="2824"/>
                  <a:pt x="5902" y="2700"/>
                  <a:pt x="5994" y="2651"/>
                </a:cubicBezTo>
                <a:lnTo>
                  <a:pt x="6146" y="2565"/>
                </a:lnTo>
                <a:cubicBezTo>
                  <a:pt x="6169" y="2552"/>
                  <a:pt x="6194" y="2544"/>
                  <a:pt x="6218" y="2541"/>
                </a:cubicBezTo>
                <a:close/>
                <a:moveTo>
                  <a:pt x="15382" y="2541"/>
                </a:moveTo>
                <a:cubicBezTo>
                  <a:pt x="15406" y="2544"/>
                  <a:pt x="15431" y="2552"/>
                  <a:pt x="15454" y="2565"/>
                </a:cubicBezTo>
                <a:lnTo>
                  <a:pt x="15606" y="2651"/>
                </a:lnTo>
                <a:cubicBezTo>
                  <a:pt x="15698" y="2705"/>
                  <a:pt x="15731" y="2824"/>
                  <a:pt x="15677" y="2916"/>
                </a:cubicBezTo>
                <a:lnTo>
                  <a:pt x="14894" y="4271"/>
                </a:lnTo>
                <a:cubicBezTo>
                  <a:pt x="14840" y="4363"/>
                  <a:pt x="14721" y="4396"/>
                  <a:pt x="14629" y="4342"/>
                </a:cubicBezTo>
                <a:lnTo>
                  <a:pt x="14477" y="4256"/>
                </a:lnTo>
                <a:cubicBezTo>
                  <a:pt x="14385" y="4202"/>
                  <a:pt x="14354" y="4083"/>
                  <a:pt x="14408" y="3991"/>
                </a:cubicBezTo>
                <a:lnTo>
                  <a:pt x="15191" y="2636"/>
                </a:lnTo>
                <a:cubicBezTo>
                  <a:pt x="15231" y="2567"/>
                  <a:pt x="15307" y="2532"/>
                  <a:pt x="15382" y="2541"/>
                </a:cubicBezTo>
                <a:close/>
                <a:moveTo>
                  <a:pt x="16951" y="4904"/>
                </a:moveTo>
                <a:lnTo>
                  <a:pt x="17280" y="5282"/>
                </a:lnTo>
                <a:lnTo>
                  <a:pt x="11762" y="10660"/>
                </a:lnTo>
                <a:lnTo>
                  <a:pt x="12221" y="10903"/>
                </a:lnTo>
                <a:lnTo>
                  <a:pt x="11600" y="11978"/>
                </a:lnTo>
                <a:lnTo>
                  <a:pt x="10876" y="11524"/>
                </a:lnTo>
                <a:lnTo>
                  <a:pt x="10265" y="12118"/>
                </a:lnTo>
                <a:lnTo>
                  <a:pt x="9433" y="11205"/>
                </a:lnTo>
                <a:lnTo>
                  <a:pt x="9833" y="10871"/>
                </a:lnTo>
                <a:lnTo>
                  <a:pt x="6161" y="8576"/>
                </a:lnTo>
                <a:lnTo>
                  <a:pt x="6556" y="7896"/>
                </a:lnTo>
                <a:lnTo>
                  <a:pt x="10736" y="10115"/>
                </a:lnTo>
                <a:lnTo>
                  <a:pt x="16951" y="4904"/>
                </a:lnTo>
                <a:close/>
                <a:moveTo>
                  <a:pt x="2838" y="5900"/>
                </a:moveTo>
                <a:cubicBezTo>
                  <a:pt x="2863" y="5903"/>
                  <a:pt x="2888" y="5911"/>
                  <a:pt x="2911" y="5925"/>
                </a:cubicBezTo>
                <a:lnTo>
                  <a:pt x="4266" y="6708"/>
                </a:lnTo>
                <a:cubicBezTo>
                  <a:pt x="4358" y="6762"/>
                  <a:pt x="4391" y="6879"/>
                  <a:pt x="4337" y="6971"/>
                </a:cubicBezTo>
                <a:lnTo>
                  <a:pt x="4249" y="7123"/>
                </a:lnTo>
                <a:cubicBezTo>
                  <a:pt x="4195" y="7215"/>
                  <a:pt x="4078" y="7248"/>
                  <a:pt x="3986" y="7194"/>
                </a:cubicBezTo>
                <a:lnTo>
                  <a:pt x="2629" y="6411"/>
                </a:lnTo>
                <a:cubicBezTo>
                  <a:pt x="2537" y="6357"/>
                  <a:pt x="2506" y="6238"/>
                  <a:pt x="2560" y="6146"/>
                </a:cubicBezTo>
                <a:lnTo>
                  <a:pt x="2646" y="5994"/>
                </a:lnTo>
                <a:cubicBezTo>
                  <a:pt x="2687" y="5925"/>
                  <a:pt x="2764" y="5890"/>
                  <a:pt x="2838" y="5900"/>
                </a:cubicBezTo>
                <a:close/>
                <a:moveTo>
                  <a:pt x="18757" y="5900"/>
                </a:moveTo>
                <a:cubicBezTo>
                  <a:pt x="18831" y="5890"/>
                  <a:pt x="18908" y="5925"/>
                  <a:pt x="18949" y="5994"/>
                </a:cubicBezTo>
                <a:lnTo>
                  <a:pt x="19035" y="6146"/>
                </a:lnTo>
                <a:cubicBezTo>
                  <a:pt x="19089" y="6238"/>
                  <a:pt x="19056" y="6357"/>
                  <a:pt x="18964" y="6411"/>
                </a:cubicBezTo>
                <a:lnTo>
                  <a:pt x="17609" y="7194"/>
                </a:lnTo>
                <a:cubicBezTo>
                  <a:pt x="17517" y="7248"/>
                  <a:pt x="17398" y="7215"/>
                  <a:pt x="17344" y="7123"/>
                </a:cubicBezTo>
                <a:lnTo>
                  <a:pt x="17258" y="6971"/>
                </a:lnTo>
                <a:cubicBezTo>
                  <a:pt x="17204" y="6879"/>
                  <a:pt x="17237" y="6762"/>
                  <a:pt x="17329" y="6708"/>
                </a:cubicBezTo>
                <a:lnTo>
                  <a:pt x="18684" y="5925"/>
                </a:lnTo>
                <a:cubicBezTo>
                  <a:pt x="18707" y="5911"/>
                  <a:pt x="18732" y="5903"/>
                  <a:pt x="18757" y="5900"/>
                </a:cubicBezTo>
                <a:close/>
                <a:moveTo>
                  <a:pt x="10800" y="10439"/>
                </a:moveTo>
                <a:cubicBezTo>
                  <a:pt x="10707" y="10439"/>
                  <a:pt x="10614" y="10475"/>
                  <a:pt x="10544" y="10545"/>
                </a:cubicBezTo>
                <a:cubicBezTo>
                  <a:pt x="10402" y="10686"/>
                  <a:pt x="10402" y="10915"/>
                  <a:pt x="10544" y="11056"/>
                </a:cubicBezTo>
                <a:cubicBezTo>
                  <a:pt x="10685" y="11198"/>
                  <a:pt x="10915" y="11198"/>
                  <a:pt x="11056" y="11056"/>
                </a:cubicBezTo>
                <a:cubicBezTo>
                  <a:pt x="11198" y="10915"/>
                  <a:pt x="11198" y="10686"/>
                  <a:pt x="11056" y="10545"/>
                </a:cubicBezTo>
                <a:cubicBezTo>
                  <a:pt x="10986" y="10475"/>
                  <a:pt x="10893" y="10439"/>
                  <a:pt x="10800" y="10439"/>
                </a:cubicBezTo>
                <a:close/>
                <a:moveTo>
                  <a:pt x="1529" y="10520"/>
                </a:moveTo>
                <a:lnTo>
                  <a:pt x="3095" y="10520"/>
                </a:lnTo>
                <a:cubicBezTo>
                  <a:pt x="3203" y="10520"/>
                  <a:pt x="3289" y="10606"/>
                  <a:pt x="3289" y="10714"/>
                </a:cubicBezTo>
                <a:lnTo>
                  <a:pt x="3289" y="10886"/>
                </a:lnTo>
                <a:cubicBezTo>
                  <a:pt x="3289" y="10994"/>
                  <a:pt x="3203" y="11082"/>
                  <a:pt x="3095" y="11082"/>
                </a:cubicBezTo>
                <a:lnTo>
                  <a:pt x="1529" y="11082"/>
                </a:lnTo>
                <a:cubicBezTo>
                  <a:pt x="1426" y="11082"/>
                  <a:pt x="1333" y="10994"/>
                  <a:pt x="1333" y="10886"/>
                </a:cubicBezTo>
                <a:lnTo>
                  <a:pt x="1333" y="10714"/>
                </a:lnTo>
                <a:cubicBezTo>
                  <a:pt x="1333" y="10606"/>
                  <a:pt x="1421" y="10520"/>
                  <a:pt x="1529" y="10520"/>
                </a:cubicBezTo>
                <a:close/>
                <a:moveTo>
                  <a:pt x="18500" y="10520"/>
                </a:moveTo>
                <a:lnTo>
                  <a:pt x="20066" y="10520"/>
                </a:lnTo>
                <a:cubicBezTo>
                  <a:pt x="20174" y="10520"/>
                  <a:pt x="20260" y="10606"/>
                  <a:pt x="20260" y="10714"/>
                </a:cubicBezTo>
                <a:lnTo>
                  <a:pt x="20260" y="10886"/>
                </a:lnTo>
                <a:cubicBezTo>
                  <a:pt x="20260" y="10994"/>
                  <a:pt x="20174" y="11082"/>
                  <a:pt x="20066" y="11082"/>
                </a:cubicBezTo>
                <a:lnTo>
                  <a:pt x="18500" y="11082"/>
                </a:lnTo>
                <a:cubicBezTo>
                  <a:pt x="18392" y="11082"/>
                  <a:pt x="18306" y="10994"/>
                  <a:pt x="18306" y="10886"/>
                </a:cubicBezTo>
                <a:lnTo>
                  <a:pt x="18306" y="10714"/>
                </a:lnTo>
                <a:cubicBezTo>
                  <a:pt x="18306" y="10606"/>
                  <a:pt x="18392" y="10520"/>
                  <a:pt x="18500" y="10520"/>
                </a:cubicBezTo>
                <a:close/>
                <a:moveTo>
                  <a:pt x="4058" y="14383"/>
                </a:moveTo>
                <a:cubicBezTo>
                  <a:pt x="4133" y="14373"/>
                  <a:pt x="4209" y="14408"/>
                  <a:pt x="4249" y="14477"/>
                </a:cubicBezTo>
                <a:lnTo>
                  <a:pt x="4337" y="14629"/>
                </a:lnTo>
                <a:cubicBezTo>
                  <a:pt x="4391" y="14721"/>
                  <a:pt x="4358" y="14840"/>
                  <a:pt x="4266" y="14894"/>
                </a:cubicBezTo>
                <a:lnTo>
                  <a:pt x="2911" y="15677"/>
                </a:lnTo>
                <a:cubicBezTo>
                  <a:pt x="2819" y="15731"/>
                  <a:pt x="2700" y="15698"/>
                  <a:pt x="2646" y="15606"/>
                </a:cubicBezTo>
                <a:lnTo>
                  <a:pt x="2560" y="15456"/>
                </a:lnTo>
                <a:cubicBezTo>
                  <a:pt x="2506" y="15364"/>
                  <a:pt x="2537" y="15245"/>
                  <a:pt x="2629" y="15191"/>
                </a:cubicBezTo>
                <a:lnTo>
                  <a:pt x="3986" y="14408"/>
                </a:lnTo>
                <a:cubicBezTo>
                  <a:pt x="4009" y="14394"/>
                  <a:pt x="4034" y="14386"/>
                  <a:pt x="4058" y="14383"/>
                </a:cubicBezTo>
                <a:close/>
                <a:moveTo>
                  <a:pt x="17536" y="14383"/>
                </a:moveTo>
                <a:cubicBezTo>
                  <a:pt x="17561" y="14386"/>
                  <a:pt x="17586" y="14394"/>
                  <a:pt x="17609" y="14408"/>
                </a:cubicBezTo>
                <a:lnTo>
                  <a:pt x="18964" y="15191"/>
                </a:lnTo>
                <a:cubicBezTo>
                  <a:pt x="19056" y="15245"/>
                  <a:pt x="19089" y="15364"/>
                  <a:pt x="19035" y="15456"/>
                </a:cubicBezTo>
                <a:lnTo>
                  <a:pt x="18949" y="15606"/>
                </a:lnTo>
                <a:cubicBezTo>
                  <a:pt x="18895" y="15698"/>
                  <a:pt x="18776" y="15731"/>
                  <a:pt x="18684" y="15677"/>
                </a:cubicBezTo>
                <a:lnTo>
                  <a:pt x="17329" y="14894"/>
                </a:lnTo>
                <a:cubicBezTo>
                  <a:pt x="17237" y="14840"/>
                  <a:pt x="17204" y="14721"/>
                  <a:pt x="17258" y="14629"/>
                </a:cubicBezTo>
                <a:lnTo>
                  <a:pt x="17344" y="14477"/>
                </a:lnTo>
                <a:cubicBezTo>
                  <a:pt x="17385" y="14408"/>
                  <a:pt x="17462" y="14373"/>
                  <a:pt x="17536" y="14383"/>
                </a:cubicBezTo>
                <a:close/>
                <a:moveTo>
                  <a:pt x="6893" y="17239"/>
                </a:moveTo>
                <a:cubicBezTo>
                  <a:pt x="6918" y="17243"/>
                  <a:pt x="6943" y="17251"/>
                  <a:pt x="6966" y="17265"/>
                </a:cubicBezTo>
                <a:lnTo>
                  <a:pt x="7118" y="17351"/>
                </a:lnTo>
                <a:cubicBezTo>
                  <a:pt x="7210" y="17399"/>
                  <a:pt x="7241" y="17519"/>
                  <a:pt x="7187" y="17616"/>
                </a:cubicBezTo>
                <a:lnTo>
                  <a:pt x="6404" y="18971"/>
                </a:lnTo>
                <a:cubicBezTo>
                  <a:pt x="6350" y="19063"/>
                  <a:pt x="6231" y="19094"/>
                  <a:pt x="6139" y="19040"/>
                </a:cubicBezTo>
                <a:lnTo>
                  <a:pt x="5989" y="18954"/>
                </a:lnTo>
                <a:cubicBezTo>
                  <a:pt x="5897" y="18900"/>
                  <a:pt x="5864" y="18781"/>
                  <a:pt x="5918" y="18689"/>
                </a:cubicBezTo>
                <a:lnTo>
                  <a:pt x="6701" y="17334"/>
                </a:lnTo>
                <a:cubicBezTo>
                  <a:pt x="6742" y="17265"/>
                  <a:pt x="6819" y="17230"/>
                  <a:pt x="6893" y="17239"/>
                </a:cubicBezTo>
                <a:close/>
                <a:moveTo>
                  <a:pt x="14696" y="17239"/>
                </a:moveTo>
                <a:cubicBezTo>
                  <a:pt x="14771" y="17230"/>
                  <a:pt x="14847" y="17265"/>
                  <a:pt x="14887" y="17334"/>
                </a:cubicBezTo>
                <a:lnTo>
                  <a:pt x="15670" y="18689"/>
                </a:lnTo>
                <a:cubicBezTo>
                  <a:pt x="15730" y="18781"/>
                  <a:pt x="15698" y="18900"/>
                  <a:pt x="15601" y="18954"/>
                </a:cubicBezTo>
                <a:lnTo>
                  <a:pt x="15449" y="19040"/>
                </a:lnTo>
                <a:cubicBezTo>
                  <a:pt x="15357" y="19094"/>
                  <a:pt x="15238" y="19063"/>
                  <a:pt x="15184" y="18971"/>
                </a:cubicBezTo>
                <a:lnTo>
                  <a:pt x="14401" y="17616"/>
                </a:lnTo>
                <a:cubicBezTo>
                  <a:pt x="14347" y="17524"/>
                  <a:pt x="14380" y="17405"/>
                  <a:pt x="14472" y="17351"/>
                </a:cubicBezTo>
                <a:lnTo>
                  <a:pt x="14624" y="17265"/>
                </a:lnTo>
                <a:cubicBezTo>
                  <a:pt x="14647" y="17251"/>
                  <a:pt x="14672" y="17243"/>
                  <a:pt x="14696" y="17239"/>
                </a:cubicBezTo>
                <a:close/>
                <a:moveTo>
                  <a:pt x="10714" y="18306"/>
                </a:moveTo>
                <a:lnTo>
                  <a:pt x="10886" y="18306"/>
                </a:lnTo>
                <a:cubicBezTo>
                  <a:pt x="10994" y="18306"/>
                  <a:pt x="11080" y="18392"/>
                  <a:pt x="11080" y="18500"/>
                </a:cubicBezTo>
                <a:lnTo>
                  <a:pt x="11080" y="20066"/>
                </a:lnTo>
                <a:cubicBezTo>
                  <a:pt x="11080" y="20174"/>
                  <a:pt x="10994" y="20262"/>
                  <a:pt x="10886" y="20262"/>
                </a:cubicBezTo>
                <a:lnTo>
                  <a:pt x="10714" y="20262"/>
                </a:lnTo>
                <a:cubicBezTo>
                  <a:pt x="10606" y="20262"/>
                  <a:pt x="10520" y="20174"/>
                  <a:pt x="10520" y="20066"/>
                </a:cubicBezTo>
                <a:lnTo>
                  <a:pt x="10520" y="18500"/>
                </a:lnTo>
                <a:cubicBezTo>
                  <a:pt x="10520" y="18392"/>
                  <a:pt x="10606" y="18306"/>
                  <a:pt x="10714" y="18306"/>
                </a:cubicBezTo>
                <a:close/>
              </a:path>
            </a:pathLst>
          </a:cu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  <a:endParaRPr sz="2600"/>
          </a:p>
        </p:txBody>
      </p:sp>
      <p:pic>
        <p:nvPicPr>
          <p:cNvPr id="221" name="Image" descr="Image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0362882" y="7484850"/>
            <a:ext cx="1864611" cy="1746455"/>
          </a:xfrm>
          <a:prstGeom prst="rect">
            <a:avLst/>
          </a:prstGeom>
          <a:ln w="12700">
            <a:miter lim="400000"/>
          </a:ln>
        </p:spPr>
      </p:pic>
      <p:pic>
        <p:nvPicPr>
          <p:cNvPr id="222" name="Image" descr="Image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812959" y="3677162"/>
            <a:ext cx="2305257" cy="1966193"/>
          </a:xfrm>
          <a:prstGeom prst="rect">
            <a:avLst/>
          </a:prstGeom>
          <a:ln w="12700">
            <a:miter lim="400000"/>
          </a:ln>
        </p:spPr>
      </p:pic>
      <p:pic>
        <p:nvPicPr>
          <p:cNvPr id="223" name="Image" descr="Image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895355" y="6044584"/>
            <a:ext cx="2726137" cy="1533453"/>
          </a:xfrm>
          <a:prstGeom prst="rect">
            <a:avLst/>
          </a:prstGeom>
          <a:ln w="12700">
            <a:miter lim="400000"/>
          </a:ln>
        </p:spPr>
      </p:pic>
      <p:pic>
        <p:nvPicPr>
          <p:cNvPr id="224" name="Image" descr="Image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58819" y="8056460"/>
            <a:ext cx="2305355" cy="1443140"/>
          </a:xfrm>
          <a:prstGeom prst="rect">
            <a:avLst/>
          </a:prstGeom>
          <a:ln w="12700">
            <a:miter lim="400000"/>
          </a:ln>
        </p:spPr>
      </p:pic>
      <p:pic>
        <p:nvPicPr>
          <p:cNvPr id="225" name="Image" descr="Image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09534" y="2934908"/>
            <a:ext cx="3181031" cy="1176983"/>
          </a:xfrm>
          <a:prstGeom prst="rect">
            <a:avLst/>
          </a:prstGeom>
          <a:ln w="12700">
            <a:miter lim="400000"/>
          </a:ln>
        </p:spPr>
      </p:pic>
      <p:pic>
        <p:nvPicPr>
          <p:cNvPr id="226" name="Image" descr="Image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61583" y="5738261"/>
            <a:ext cx="3008198" cy="1582417"/>
          </a:xfrm>
          <a:prstGeom prst="rect">
            <a:avLst/>
          </a:prstGeom>
          <a:ln w="12700">
            <a:miter lim="400000"/>
          </a:ln>
        </p:spPr>
      </p:pic>
      <p:pic>
        <p:nvPicPr>
          <p:cNvPr id="227" name="Image" descr="Image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82714" y="7312088"/>
            <a:ext cx="2387266" cy="1582416"/>
          </a:xfrm>
          <a:prstGeom prst="rect">
            <a:avLst/>
          </a:prstGeom>
          <a:ln w="12700">
            <a:miter lim="400000"/>
          </a:ln>
        </p:spPr>
      </p:pic>
      <p:pic>
        <p:nvPicPr>
          <p:cNvPr id="228" name="Image" descr="Image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77631" y="1940982"/>
            <a:ext cx="2817474" cy="1582417"/>
          </a:xfrm>
          <a:prstGeom prst="rect">
            <a:avLst/>
          </a:prstGeom>
          <a:ln w="12700">
            <a:miter lim="400000"/>
          </a:ln>
        </p:spPr>
      </p:pic>
      <p:pic>
        <p:nvPicPr>
          <p:cNvPr id="229" name="Image" descr="Image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331360" y="4371433"/>
            <a:ext cx="2585059" cy="14224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246017890"/>
      </p:ext>
    </p:extLst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A5595D-8E4D-FDC2-177A-0B19BFB96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Where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E93262-A08F-E74A-6E97-F537C243F7E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10433" y="2886268"/>
            <a:ext cx="8253934" cy="432866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5236047-346E-B3E7-5327-CEE6152716D3}"/>
              </a:ext>
            </a:extLst>
          </p:cNvPr>
          <p:cNvSpPr txBox="1"/>
          <p:nvPr/>
        </p:nvSpPr>
        <p:spPr>
          <a:xfrm>
            <a:off x="12819530" y="8596718"/>
            <a:ext cx="4166506" cy="64633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GB" dirty="0">
                <a:solidFill>
                  <a:schemeClr val="bg1">
                    <a:lumMod val="65000"/>
                    <a:lumOff val="35000"/>
                  </a:schemeClr>
                </a:solidFill>
              </a:rPr>
              <a:t>https://h3geo.org/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B346E35-7A8C-22D4-4AD4-2A4B33F9E0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96471" y="3271971"/>
            <a:ext cx="6836302" cy="3209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8334869"/>
      </p:ext>
    </p:extLst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A5595D-8E4D-FDC2-177A-0B19BFB96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Where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77A071F-C9B4-59C1-53A5-6012C5562B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34743" y="5330371"/>
            <a:ext cx="9745624" cy="4169229"/>
          </a:xfrm>
        </p:spPr>
        <p:txBody>
          <a:bodyPr/>
          <a:lstStyle/>
          <a:p>
            <a:r>
              <a:rPr lang="en-GB" dirty="0"/>
              <a:t>Gather a list of H3 for every POI</a:t>
            </a:r>
          </a:p>
          <a:p>
            <a:r>
              <a:rPr lang="en-GB" dirty="0"/>
              <a:t>Remove isolated H3</a:t>
            </a:r>
          </a:p>
          <a:p>
            <a:r>
              <a:rPr lang="en-GB" dirty="0"/>
              <a:t>Apply padding from OSM</a:t>
            </a:r>
          </a:p>
          <a:p>
            <a:r>
              <a:rPr lang="en-GB" dirty="0"/>
              <a:t>Remove centres with less that 10 retailers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49611BB-2E7D-035E-1BD1-6B673BE3B76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84"/>
          <a:stretch/>
        </p:blipFill>
        <p:spPr>
          <a:xfrm>
            <a:off x="655299" y="1648413"/>
            <a:ext cx="4379263" cy="645677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309770D-A723-7E07-83D7-96E9D55155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2370" y="556310"/>
            <a:ext cx="4474029" cy="4583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01457"/>
      </p:ext>
    </p:extLst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7F5A9C-D874-07C8-AC71-2544363E56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24B799-DA3E-218F-7C7C-9EC9F5CC32B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63820" y="2166257"/>
            <a:ext cx="7214310" cy="7122648"/>
          </a:xfrm>
          <a:prstGeom prst="rect">
            <a:avLst/>
          </a:prstGeom>
        </p:spPr>
      </p:pic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658095EA-B1ED-CA4F-E7E0-1542384E55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0486" y="2240642"/>
            <a:ext cx="8235428" cy="4169229"/>
          </a:xfrm>
        </p:spPr>
        <p:txBody>
          <a:bodyPr/>
          <a:lstStyle/>
          <a:p>
            <a:r>
              <a:rPr lang="en-GB" b="1" dirty="0"/>
              <a:t>Walk and drive time catchments for the larger centres</a:t>
            </a:r>
          </a:p>
          <a:p>
            <a:r>
              <a:rPr lang="en-GB" b="1" dirty="0"/>
              <a:t>Enable the exploration of the characteristics of demand as well as supply</a:t>
            </a:r>
          </a:p>
        </p:txBody>
      </p:sp>
    </p:spTree>
    <p:extLst>
      <p:ext uri="{BB962C8B-B14F-4D97-AF65-F5344CB8AC3E}">
        <p14:creationId xmlns:p14="http://schemas.microsoft.com/office/powerpoint/2010/main" val="453500472"/>
      </p:ext>
    </p:extLst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9830D7-D8C6-EE05-C398-AFAA94516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Retail Indicators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B258E8-7AB2-A9C5-6C8D-3A8ED6CB3E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Created a variety of indicators:</a:t>
            </a:r>
          </a:p>
          <a:p>
            <a:pPr lvl="1"/>
            <a:r>
              <a:rPr lang="en-GB" dirty="0"/>
              <a:t>Deprivation</a:t>
            </a:r>
          </a:p>
          <a:p>
            <a:pPr lvl="1"/>
            <a:r>
              <a:rPr lang="en-GB" dirty="0"/>
              <a:t>“Clone Town” measure</a:t>
            </a:r>
          </a:p>
          <a:p>
            <a:pPr lvl="1"/>
            <a:r>
              <a:rPr lang="en-GB" dirty="0"/>
              <a:t>E-Resilience Index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1FD0F8A-4394-E897-21B9-6DBB459A6C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9049" y="3682703"/>
            <a:ext cx="7544188" cy="4324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974642"/>
      </p:ext>
    </p:extLst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13C443-35CE-839D-0CED-8D1CDD5521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Future Highstreets Taskforce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3626174-C08C-C681-52D2-B7CCD1BA20A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46290" y="2221034"/>
            <a:ext cx="5660105" cy="4876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035A657-A613-C1EB-110B-65E5A21147C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84024" y="3145971"/>
            <a:ext cx="5172213" cy="370170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A2D93C-1941-304C-D1E0-5B9829C6A1B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54562" y="5094166"/>
            <a:ext cx="5858554" cy="449286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D8D85F7-1F09-69AF-627E-6B69FDD66FF8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3868" y="2221034"/>
            <a:ext cx="5385229" cy="6063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814557"/>
      </p:ext>
    </p:extLst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A094F-78E0-5B71-C8CB-AFE8BA8038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Takeaway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BC2D31-F791-FC05-DF63-B4DBC00A57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70039" y="2590800"/>
            <a:ext cx="6833831" cy="5791200"/>
          </a:xfrm>
        </p:spPr>
        <p:txBody>
          <a:bodyPr>
            <a:normAutofit/>
          </a:bodyPr>
          <a:lstStyle/>
          <a:p>
            <a:r>
              <a:rPr lang="en-GB" dirty="0"/>
              <a:t>Example of consumer data telling you things that you otherwise wouldn’t know.</a:t>
            </a:r>
          </a:p>
          <a:p>
            <a:r>
              <a:rPr lang="en-GB" dirty="0"/>
              <a:t>Blending new forms of data to tell new stories.</a:t>
            </a:r>
          </a:p>
        </p:txBody>
      </p:sp>
      <p:pic>
        <p:nvPicPr>
          <p:cNvPr id="3074" name="Picture 2" descr="Big Mac®: Calories and Nutrition | McDonald's">
            <a:extLst>
              <a:ext uri="{FF2B5EF4-FFF2-40B4-BE49-F238E27FC236}">
                <a16:creationId xmlns:a16="http://schemas.microsoft.com/office/drawing/2014/main" id="{0CFCFBED-1494-9762-0894-A7F4B7B736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046416" y="2715186"/>
            <a:ext cx="7905750" cy="491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5680139"/>
      </p:ext>
    </p:extLst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63658-8797-9B0C-1111-83229A51FC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Conclusions…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02FD9B-8DE7-C38B-EB62-36DD2F7326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70039" y="2590800"/>
            <a:ext cx="14800185" cy="5794075"/>
          </a:xfrm>
        </p:spPr>
        <p:txBody>
          <a:bodyPr>
            <a:normAutofit fontScale="77500" lnSpcReduction="20000"/>
          </a:bodyPr>
          <a:lstStyle/>
          <a:p>
            <a:r>
              <a:rPr lang="en-GB" dirty="0"/>
              <a:t>Consumer data adds value to urban geography and planning research by</a:t>
            </a:r>
          </a:p>
          <a:p>
            <a:pPr lvl="1"/>
            <a:r>
              <a:rPr lang="en-GB" dirty="0"/>
              <a:t>Telling you new things</a:t>
            </a:r>
          </a:p>
          <a:p>
            <a:pPr lvl="1"/>
            <a:r>
              <a:rPr lang="en-GB" dirty="0"/>
              <a:t>Complementing existing sources</a:t>
            </a:r>
          </a:p>
          <a:p>
            <a:r>
              <a:rPr lang="en-GB" dirty="0"/>
              <a:t>Relies on infrastructure</a:t>
            </a:r>
          </a:p>
          <a:p>
            <a:pPr lvl="1"/>
            <a:r>
              <a:rPr lang="en-GB" dirty="0"/>
              <a:t>Analysis</a:t>
            </a:r>
          </a:p>
          <a:p>
            <a:pPr lvl="1"/>
            <a:r>
              <a:rPr lang="en-GB" dirty="0"/>
              <a:t>Promotion</a:t>
            </a:r>
          </a:p>
          <a:p>
            <a:r>
              <a:rPr lang="en-GB" dirty="0"/>
              <a:t>Integration and support has a lot of Impact potential</a:t>
            </a:r>
          </a:p>
        </p:txBody>
      </p:sp>
    </p:spTree>
    <p:extLst>
      <p:ext uri="{BB962C8B-B14F-4D97-AF65-F5344CB8AC3E}">
        <p14:creationId xmlns:p14="http://schemas.microsoft.com/office/powerpoint/2010/main" val="2915605270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480A3-C52C-C5A0-EF2A-6822B29CDE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 why bother?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B3A405E-7EF4-5068-9914-2E918BE6091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24964" y="2149169"/>
            <a:ext cx="10409644" cy="735043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C19C8BF-BCFD-4016-7FB5-01DDC80F1BB9}"/>
              </a:ext>
            </a:extLst>
          </p:cNvPr>
          <p:cNvSpPr txBox="1"/>
          <p:nvPr/>
        </p:nvSpPr>
        <p:spPr>
          <a:xfrm>
            <a:off x="4132788" y="2350755"/>
            <a:ext cx="1226745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000" b="0" i="0" u="none" strike="noStrike" cap="none" spc="0" normalizeH="0" baseline="0" dirty="0">
                <a:ln>
                  <a:noFill/>
                </a:ln>
                <a:solidFill>
                  <a:schemeClr val="bg1">
                    <a:lumMod val="65000"/>
                    <a:lumOff val="3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Lockdown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7EDC876-CC23-690C-7602-2F309C8B1184}"/>
              </a:ext>
            </a:extLst>
          </p:cNvPr>
          <p:cNvSpPr txBox="1"/>
          <p:nvPr/>
        </p:nvSpPr>
        <p:spPr>
          <a:xfrm>
            <a:off x="6808685" y="2461776"/>
            <a:ext cx="1823183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000" b="0" i="0" u="none" strike="noStrike" cap="none" spc="0" normalizeH="0" baseline="0" dirty="0">
                <a:ln>
                  <a:noFill/>
                </a:ln>
                <a:solidFill>
                  <a:schemeClr val="bg1">
                    <a:lumMod val="65000"/>
                    <a:lumOff val="3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"Stay Alert" 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000" b="0" i="0" u="none" strike="noStrike" cap="none" spc="0" normalizeH="0" baseline="0" dirty="0">
                <a:ln>
                  <a:noFill/>
                </a:ln>
                <a:solidFill>
                  <a:schemeClr val="bg1">
                    <a:lumMod val="65000"/>
                    <a:lumOff val="3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(May 10th)</a:t>
            </a:r>
          </a:p>
        </p:txBody>
      </p:sp>
      <p:pic>
        <p:nvPicPr>
          <p:cNvPr id="12" name="Picture 2" descr="undefined">
            <a:extLst>
              <a:ext uri="{FF2B5EF4-FFF2-40B4-BE49-F238E27FC236}">
                <a16:creationId xmlns:a16="http://schemas.microsoft.com/office/drawing/2014/main" id="{220D0E49-3625-1CCC-025A-FCC9F78FBE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733261" y="2256361"/>
            <a:ext cx="1588126" cy="599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64D99EB-E0B7-D68B-AEA8-4BFED80EC427}"/>
              </a:ext>
            </a:extLst>
          </p:cNvPr>
          <p:cNvSpPr txBox="1"/>
          <p:nvPr/>
        </p:nvSpPr>
        <p:spPr>
          <a:xfrm>
            <a:off x="13333730" y="3003848"/>
            <a:ext cx="2160049" cy="1210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3600" b="0" i="0" u="none" strike="noStrike" cap="none" spc="0" normalizeH="0" baseline="0" dirty="0">
                <a:ln>
                  <a:noFill/>
                </a:ln>
                <a:solidFill>
                  <a:schemeClr val="bg1">
                    <a:lumMod val="65000"/>
                    <a:lumOff val="3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AM Commute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B8DE90F-C72F-7538-6776-AA1E8225EB6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093596" y="5047000"/>
            <a:ext cx="2455582" cy="32741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9E7CE43-FACB-ECF8-3B75-BD588B785728}"/>
              </a:ext>
            </a:extLst>
          </p:cNvPr>
          <p:cNvSpPr txBox="1"/>
          <p:nvPr/>
        </p:nvSpPr>
        <p:spPr>
          <a:xfrm>
            <a:off x="12894448" y="8503228"/>
            <a:ext cx="4563676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GB" sz="18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https://apps.cdrc.ac.uk/bikeshareindex/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2E1A09E-AB50-4D8D-184B-20BC16012969}"/>
              </a:ext>
            </a:extLst>
          </p:cNvPr>
          <p:cNvSpPr txBox="1"/>
          <p:nvPr/>
        </p:nvSpPr>
        <p:spPr>
          <a:xfrm>
            <a:off x="314653" y="2427080"/>
            <a:ext cx="2729630" cy="19492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i="0" u="none" strike="noStrike" cap="none" spc="0" normalizeH="0" baseline="0" dirty="0">
                <a:ln>
                  <a:noFill/>
                </a:ln>
                <a:solidFill>
                  <a:schemeClr val="bg1">
                    <a:lumMod val="65000"/>
                    <a:lumOff val="3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They can tell you things that you otherwise wouldn’t know or are complementary</a:t>
            </a:r>
            <a:endParaRPr kumimoji="0" lang="en-GB" sz="2400" i="0" u="none" strike="noStrike" cap="none" spc="0" normalizeH="0" baseline="0" dirty="0">
              <a:ln>
                <a:noFill/>
              </a:ln>
              <a:solidFill>
                <a:schemeClr val="bg1">
                  <a:lumMod val="65000"/>
                  <a:lumOff val="35000"/>
                </a:schemeClr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905211978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 descr="Consumer Data Research Cover">
            <a:extLst>
              <a:ext uri="{FF2B5EF4-FFF2-40B4-BE49-F238E27FC236}">
                <a16:creationId xmlns:a16="http://schemas.microsoft.com/office/drawing/2014/main" id="{155DDE9D-BC71-9F42-89BC-40FD9B3D5A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74521" y="2966631"/>
            <a:ext cx="3113894" cy="3769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University College London - Book Purchase">
            <a:extLst>
              <a:ext uri="{FF2B5EF4-FFF2-40B4-BE49-F238E27FC236}">
                <a16:creationId xmlns:a16="http://schemas.microsoft.com/office/drawing/2014/main" id="{FC67EC07-8FBF-428B-8186-CECA0D57CB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25041" y="8382976"/>
            <a:ext cx="1204062" cy="1370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 descr="University of Oxford visual identity - Fonts In Use">
            <a:extLst>
              <a:ext uri="{FF2B5EF4-FFF2-40B4-BE49-F238E27FC236}">
                <a16:creationId xmlns:a16="http://schemas.microsoft.com/office/drawing/2014/main" id="{5166E01E-A338-4BF8-91F1-6FADE07972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92312" y="8546526"/>
            <a:ext cx="2809875" cy="857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0" name="Picture 10" descr="leeds university logo | British Islamic Medical Association">
            <a:extLst>
              <a:ext uri="{FF2B5EF4-FFF2-40B4-BE49-F238E27FC236}">
                <a16:creationId xmlns:a16="http://schemas.microsoft.com/office/drawing/2014/main" id="{0C731E3E-703B-4752-AE15-948963EEF2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065396" y="8153811"/>
            <a:ext cx="4149402" cy="1181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2" name="Picture 12" descr="Visual identity and logos - Economic and Social Research Council">
            <a:extLst>
              <a:ext uri="{FF2B5EF4-FFF2-40B4-BE49-F238E27FC236}">
                <a16:creationId xmlns:a16="http://schemas.microsoft.com/office/drawing/2014/main" id="{4A192213-E47A-4B4D-A334-4C2C22C561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972558" y="8546526"/>
            <a:ext cx="3057228" cy="775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35991B7-9E04-442C-89D4-8517DCB0C472}"/>
              </a:ext>
            </a:extLst>
          </p:cNvPr>
          <p:cNvSpPr txBox="1"/>
          <p:nvPr/>
        </p:nvSpPr>
        <p:spPr>
          <a:xfrm>
            <a:off x="2498484" y="7193585"/>
            <a:ext cx="215198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GB" sz="2400">
                <a:solidFill>
                  <a:schemeClr val="bg2">
                    <a:lumMod val="75000"/>
                  </a:schemeClr>
                </a:solidFill>
              </a:rPr>
              <a:t>Since 2014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2C7850E-FEFD-4F1E-AA2F-48A681D878EE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63593" y="603462"/>
            <a:ext cx="6056520" cy="4542948"/>
          </a:xfrm>
          <a:prstGeom prst="rect">
            <a:avLst/>
          </a:prstGeom>
        </p:spPr>
      </p:pic>
      <p:pic>
        <p:nvPicPr>
          <p:cNvPr id="11" name="Picture 2" descr="Home - Consumer Data Research Centre">
            <a:extLst>
              <a:ext uri="{FF2B5EF4-FFF2-40B4-BE49-F238E27FC236}">
                <a16:creationId xmlns:a16="http://schemas.microsoft.com/office/drawing/2014/main" id="{6BFFAD28-71BD-4013-AB01-03384F59FF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97369" y="349824"/>
            <a:ext cx="4191046" cy="21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95BEE169-7ED9-473F-A071-B85D2C8C9666}"/>
              </a:ext>
            </a:extLst>
          </p:cNvPr>
          <p:cNvSpPr txBox="1">
            <a:spLocks/>
          </p:cNvSpPr>
          <p:nvPr/>
        </p:nvSpPr>
        <p:spPr>
          <a:xfrm>
            <a:off x="5440351" y="5410116"/>
            <a:ext cx="11703004" cy="2608997"/>
          </a:xfrm>
          <a:prstGeom prst="rect">
            <a:avLst/>
          </a:prstGeom>
        </p:spPr>
        <p:txBody>
          <a:bodyPr>
            <a:normAutofit fontScale="85000" lnSpcReduction="10000"/>
          </a:bodyPr>
          <a:lstStyle>
            <a:lvl1pPr marL="444522" marR="0" indent="-444522" algn="l" defTabSz="584229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889045" marR="0" indent="-444522" algn="l" defTabSz="584229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1333567" marR="0" indent="-444522" algn="l" defTabSz="584229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1778089" marR="0" indent="-444522" algn="l" defTabSz="584229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2222612" marR="0" indent="-444522" algn="l" defTabSz="584229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2667134" marR="0" indent="-444522" algn="l" defTabSz="584229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3111656" marR="0" indent="-444522" algn="l" defTabSz="584229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3556178" marR="0" indent="-444522" algn="l" defTabSz="584229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4000700" marR="0" indent="-444522" algn="l" defTabSz="584229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hangingPunct="1"/>
            <a:r>
              <a:rPr lang="en-US">
                <a:solidFill>
                  <a:schemeClr val="bg2">
                    <a:lumMod val="75000"/>
                  </a:schemeClr>
                </a:solidFill>
              </a:rPr>
              <a:t>Funding emerged as a research council response to “Big Data”</a:t>
            </a:r>
          </a:p>
          <a:p>
            <a:pPr lvl="1" hangingPunct="1"/>
            <a:r>
              <a:rPr lang="en-US">
                <a:solidFill>
                  <a:schemeClr val="bg2">
                    <a:lumMod val="75000"/>
                  </a:schemeClr>
                </a:solidFill>
              </a:rPr>
              <a:t>Big Data Network II</a:t>
            </a:r>
          </a:p>
          <a:p>
            <a:pPr hangingPunct="1"/>
            <a:r>
              <a:rPr lang="en-US">
                <a:solidFill>
                  <a:schemeClr val="bg2">
                    <a:lumMod val="75000"/>
                  </a:schemeClr>
                </a:solidFill>
              </a:rPr>
              <a:t>Pitch – “Business Data”</a:t>
            </a:r>
            <a:endParaRPr lang="en-GB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6457510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1972FB9-F9FF-4271-9CA5-C372D2B54C0C}"/>
              </a:ext>
            </a:extLst>
          </p:cNvPr>
          <p:cNvSpPr/>
          <p:nvPr/>
        </p:nvSpPr>
        <p:spPr>
          <a:xfrm>
            <a:off x="11120698" y="4191925"/>
            <a:ext cx="4203789" cy="178785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2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EE277AA-862C-4639-A926-4CA153F96699}"/>
              </a:ext>
            </a:extLst>
          </p:cNvPr>
          <p:cNvSpPr/>
          <p:nvPr/>
        </p:nvSpPr>
        <p:spPr>
          <a:xfrm>
            <a:off x="2454648" y="4191925"/>
            <a:ext cx="2333767" cy="178785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2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E4FFB81-25DE-48E7-8081-54D3E58C9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Challenges</a:t>
            </a:r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306941-CE0E-45B6-95DB-EC2350096850}"/>
              </a:ext>
            </a:extLst>
          </p:cNvPr>
          <p:cNvSpPr txBox="1"/>
          <p:nvPr/>
        </p:nvSpPr>
        <p:spPr>
          <a:xfrm>
            <a:off x="2770296" y="4412321"/>
            <a:ext cx="1647887" cy="1210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>
                <a:ln>
                  <a:noFill/>
                </a:ln>
                <a:solidFill>
                  <a:schemeClr val="tx2">
                    <a:lumMod val="2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Data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>
                <a:ln>
                  <a:noFill/>
                </a:ln>
                <a:solidFill>
                  <a:schemeClr val="tx2">
                    <a:lumMod val="2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Owners</a:t>
            </a:r>
            <a:endParaRPr kumimoji="0" lang="en-GB" sz="3600" b="0" i="0" u="none" strike="noStrike" cap="none" spc="0" normalizeH="0" baseline="0">
              <a:ln>
                <a:noFill/>
              </a:ln>
              <a:solidFill>
                <a:schemeClr val="tx2">
                  <a:lumMod val="25000"/>
                </a:schemeClr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14C052-7787-49A4-8F3A-B2EB0A89E8D6}"/>
              </a:ext>
            </a:extLst>
          </p:cNvPr>
          <p:cNvSpPr txBox="1"/>
          <p:nvPr/>
        </p:nvSpPr>
        <p:spPr>
          <a:xfrm>
            <a:off x="11643330" y="4412321"/>
            <a:ext cx="3258905" cy="1210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>
                <a:ln>
                  <a:noFill/>
                </a:ln>
                <a:solidFill>
                  <a:schemeClr val="tx2">
                    <a:lumMod val="2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Potential 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>
                <a:ln>
                  <a:noFill/>
                </a:ln>
                <a:solidFill>
                  <a:schemeClr val="tx2">
                    <a:lumMod val="2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Research Users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4A9C791-EBDB-485C-8028-4FA5944510E5}"/>
              </a:ext>
            </a:extLst>
          </p:cNvPr>
          <p:cNvCxnSpPr>
            <a:cxnSpLocks/>
          </p:cNvCxnSpPr>
          <p:nvPr/>
        </p:nvCxnSpPr>
        <p:spPr>
          <a:xfrm>
            <a:off x="8123175" y="3255289"/>
            <a:ext cx="0" cy="3853040"/>
          </a:xfrm>
          <a:prstGeom prst="line">
            <a:avLst/>
          </a:prstGeom>
          <a:ln w="57150">
            <a:solidFill>
              <a:srgbClr val="FF0000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2C87A26-A565-45BC-B004-CE26D01E21E8}"/>
              </a:ext>
            </a:extLst>
          </p:cNvPr>
          <p:cNvSpPr txBox="1"/>
          <p:nvPr/>
        </p:nvSpPr>
        <p:spPr>
          <a:xfrm>
            <a:off x="5387504" y="3150324"/>
            <a:ext cx="1708801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1" u="none" strike="noStrike" cap="none" spc="0" normalizeH="0" baseline="0">
                <a:ln>
                  <a:noFill/>
                </a:ln>
                <a:solidFill>
                  <a:schemeClr val="tx2">
                    <a:lumMod val="2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Legal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1" u="none" strike="noStrike" cap="none" spc="0" normalizeH="0" baseline="0">
                <a:ln>
                  <a:noFill/>
                </a:ln>
                <a:solidFill>
                  <a:schemeClr val="tx2">
                    <a:lumMod val="2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Agreements</a:t>
            </a:r>
            <a:endParaRPr kumimoji="0" lang="en-GB" sz="2400" b="0" i="1" u="none" strike="noStrike" cap="none" spc="0" normalizeH="0" baseline="0">
              <a:ln>
                <a:noFill/>
              </a:ln>
              <a:solidFill>
                <a:schemeClr val="tx2">
                  <a:lumMod val="25000"/>
                </a:schemeClr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633799C-7719-4F47-9069-209E37A1F2C1}"/>
              </a:ext>
            </a:extLst>
          </p:cNvPr>
          <p:cNvSpPr txBox="1"/>
          <p:nvPr/>
        </p:nvSpPr>
        <p:spPr>
          <a:xfrm>
            <a:off x="1160691" y="3501637"/>
            <a:ext cx="1841851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1" u="none" strike="noStrike" cap="none" spc="0" normalizeH="0" baseline="0">
                <a:ln>
                  <a:noFill/>
                </a:ln>
                <a:solidFill>
                  <a:schemeClr val="tx2">
                    <a:lumMod val="2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Data security</a:t>
            </a:r>
            <a:endParaRPr kumimoji="0" lang="en-GB" sz="2400" b="0" i="1" u="none" strike="noStrike" cap="none" spc="0" normalizeH="0" baseline="0">
              <a:ln>
                <a:noFill/>
              </a:ln>
              <a:solidFill>
                <a:schemeClr val="tx2">
                  <a:lumMod val="25000"/>
                </a:schemeClr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59F189C-51D7-41B3-BAE2-FB12E182A307}"/>
              </a:ext>
            </a:extLst>
          </p:cNvPr>
          <p:cNvSpPr txBox="1"/>
          <p:nvPr/>
        </p:nvSpPr>
        <p:spPr>
          <a:xfrm>
            <a:off x="5236756" y="5451891"/>
            <a:ext cx="1774525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1" u="none" strike="noStrike" cap="none" spc="0" normalizeH="0" baseline="0">
                <a:ln>
                  <a:noFill/>
                </a:ln>
                <a:solidFill>
                  <a:schemeClr val="tx2">
                    <a:lumMod val="2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Commercial 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1" u="none" strike="noStrike" cap="none" spc="0" normalizeH="0" baseline="0">
                <a:ln>
                  <a:noFill/>
                </a:ln>
                <a:solidFill>
                  <a:schemeClr val="tx2">
                    <a:lumMod val="2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Sensitivity</a:t>
            </a:r>
            <a:endParaRPr kumimoji="0" lang="en-GB" sz="2400" b="0" i="1" u="none" strike="noStrike" cap="none" spc="0" normalizeH="0" baseline="0">
              <a:ln>
                <a:noFill/>
              </a:ln>
              <a:solidFill>
                <a:schemeClr val="tx2">
                  <a:lumMod val="25000"/>
                </a:schemeClr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23E653E-5B2D-43B3-83F7-432CAFEA5EB4}"/>
              </a:ext>
            </a:extLst>
          </p:cNvPr>
          <p:cNvSpPr txBox="1"/>
          <p:nvPr/>
        </p:nvSpPr>
        <p:spPr>
          <a:xfrm>
            <a:off x="825171" y="4709885"/>
            <a:ext cx="961802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1" u="none" strike="noStrike" cap="none" spc="0" normalizeH="0" baseline="0">
                <a:ln>
                  <a:noFill/>
                </a:ln>
                <a:solidFill>
                  <a:schemeClr val="tx2">
                    <a:lumMod val="2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Risk…</a:t>
            </a:r>
            <a:endParaRPr kumimoji="0" lang="en-GB" sz="2400" b="0" i="1" u="none" strike="noStrike" cap="none" spc="0" normalizeH="0" baseline="0">
              <a:ln>
                <a:noFill/>
              </a:ln>
              <a:solidFill>
                <a:schemeClr val="tx2">
                  <a:lumMod val="25000"/>
                </a:schemeClr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A2A0B76-B383-4D0F-A333-0F18DCF4FD7F}"/>
              </a:ext>
            </a:extLst>
          </p:cNvPr>
          <p:cNvSpPr txBox="1"/>
          <p:nvPr/>
        </p:nvSpPr>
        <p:spPr>
          <a:xfrm>
            <a:off x="13615686" y="3040239"/>
            <a:ext cx="1708801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1" u="none" strike="noStrike" cap="none" spc="0" normalizeH="0" baseline="0">
                <a:ln>
                  <a:noFill/>
                </a:ln>
                <a:solidFill>
                  <a:schemeClr val="tx2">
                    <a:lumMod val="2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Legal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1" u="none" strike="noStrike" cap="none" spc="0" normalizeH="0" baseline="0">
                <a:ln>
                  <a:noFill/>
                </a:ln>
                <a:solidFill>
                  <a:schemeClr val="tx2">
                    <a:lumMod val="2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Agreements</a:t>
            </a:r>
            <a:endParaRPr kumimoji="0" lang="en-GB" sz="2400" b="0" i="1" u="none" strike="noStrike" cap="none" spc="0" normalizeH="0" baseline="0">
              <a:ln>
                <a:noFill/>
              </a:ln>
              <a:solidFill>
                <a:schemeClr val="tx2">
                  <a:lumMod val="25000"/>
                </a:schemeClr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3232883-06E8-4492-8A1F-86D143AC0B0C}"/>
              </a:ext>
            </a:extLst>
          </p:cNvPr>
          <p:cNvSpPr txBox="1"/>
          <p:nvPr/>
        </p:nvSpPr>
        <p:spPr>
          <a:xfrm>
            <a:off x="9355766" y="3881495"/>
            <a:ext cx="1298433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1" u="none" strike="noStrike" cap="none" spc="0" normalizeH="0" baseline="0">
                <a:ln>
                  <a:noFill/>
                </a:ln>
                <a:solidFill>
                  <a:schemeClr val="tx2">
                    <a:lumMod val="2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Lack of 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i="1">
                <a:solidFill>
                  <a:schemeClr val="tx2">
                    <a:lumMod val="25000"/>
                  </a:schemeClr>
                </a:solidFill>
              </a:rPr>
              <a:t>Contacts</a:t>
            </a:r>
            <a:endParaRPr kumimoji="0" lang="en-GB" sz="2400" b="0" i="1" u="none" strike="noStrike" cap="none" spc="0" normalizeH="0" baseline="0">
              <a:ln>
                <a:noFill/>
              </a:ln>
              <a:solidFill>
                <a:schemeClr val="tx2">
                  <a:lumMod val="25000"/>
                </a:schemeClr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pic>
        <p:nvPicPr>
          <p:cNvPr id="28" name="Picture 2" descr="Home - Consumer Data Research Centre">
            <a:extLst>
              <a:ext uri="{FF2B5EF4-FFF2-40B4-BE49-F238E27FC236}">
                <a16:creationId xmlns:a16="http://schemas.microsoft.com/office/drawing/2014/main" id="{ECB03586-447A-4C76-BA35-2F2D040A2D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97369" y="349824"/>
            <a:ext cx="4191046" cy="21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974E5440-E4C5-4D28-A479-FBC47D6D409C}"/>
              </a:ext>
            </a:extLst>
          </p:cNvPr>
          <p:cNvSpPr txBox="1"/>
          <p:nvPr/>
        </p:nvSpPr>
        <p:spPr>
          <a:xfrm>
            <a:off x="14444582" y="6188449"/>
            <a:ext cx="2321148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i="1">
                <a:solidFill>
                  <a:schemeClr val="tx2">
                    <a:lumMod val="25000"/>
                  </a:schemeClr>
                </a:solidFill>
              </a:rPr>
              <a:t>Turning Big Data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1" u="none" strike="noStrike" cap="none" spc="0" normalizeH="0" baseline="0">
                <a:ln>
                  <a:noFill/>
                </a:ln>
                <a:solidFill>
                  <a:schemeClr val="tx2">
                    <a:lumMod val="2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Into Information</a:t>
            </a:r>
            <a:endParaRPr kumimoji="0" lang="en-GB" sz="2400" b="0" i="1" u="none" strike="noStrike" cap="none" spc="0" normalizeH="0" baseline="0">
              <a:ln>
                <a:noFill/>
              </a:ln>
              <a:solidFill>
                <a:schemeClr val="tx2">
                  <a:lumMod val="25000"/>
                </a:schemeClr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0C56BCD-77B2-4072-8EF3-39FD8C04AEFF}"/>
              </a:ext>
            </a:extLst>
          </p:cNvPr>
          <p:cNvSpPr txBox="1"/>
          <p:nvPr/>
        </p:nvSpPr>
        <p:spPr>
          <a:xfrm>
            <a:off x="9454465" y="6024919"/>
            <a:ext cx="1405834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i="1">
                <a:solidFill>
                  <a:schemeClr val="tx2">
                    <a:lumMod val="25000"/>
                  </a:schemeClr>
                </a:solidFill>
              </a:rPr>
              <a:t>Data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1" u="none" strike="noStrike" cap="none" spc="0" normalizeH="0" baseline="0">
                <a:ln>
                  <a:noFill/>
                </a:ln>
                <a:solidFill>
                  <a:schemeClr val="tx2">
                    <a:lumMod val="2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Dis</a:t>
            </a:r>
            <a:r>
              <a:rPr lang="en-US" sz="2400" i="1">
                <a:solidFill>
                  <a:schemeClr val="tx2">
                    <a:lumMod val="25000"/>
                  </a:schemeClr>
                </a:solidFill>
              </a:rPr>
              <a:t>covery</a:t>
            </a:r>
            <a:endParaRPr kumimoji="0" lang="en-GB" sz="2400" b="0" i="1" u="none" strike="noStrike" cap="none" spc="0" normalizeH="0" baseline="0">
              <a:ln>
                <a:noFill/>
              </a:ln>
              <a:solidFill>
                <a:schemeClr val="tx2">
                  <a:lumMod val="25000"/>
                </a:schemeClr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343707298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58593A-11CB-4E28-B58E-FCE826F0D7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Benefits</a:t>
            </a:r>
          </a:p>
        </p:txBody>
      </p:sp>
      <p:pic>
        <p:nvPicPr>
          <p:cNvPr id="4" name="Picture 2" descr="Home - Consumer Data Research Centre">
            <a:extLst>
              <a:ext uri="{FF2B5EF4-FFF2-40B4-BE49-F238E27FC236}">
                <a16:creationId xmlns:a16="http://schemas.microsoft.com/office/drawing/2014/main" id="{0C4C03E6-2193-4E8C-BF99-D1F784B87E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97369" y="349824"/>
            <a:ext cx="4191046" cy="21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BE35F6B-F9F5-4FA1-8115-C811BC382D6E}"/>
              </a:ext>
            </a:extLst>
          </p:cNvPr>
          <p:cNvSpPr/>
          <p:nvPr/>
        </p:nvSpPr>
        <p:spPr>
          <a:xfrm>
            <a:off x="11272773" y="3756334"/>
            <a:ext cx="4203789" cy="178785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2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39FC6CC-BE50-447B-AB71-86F5862EDD0D}"/>
              </a:ext>
            </a:extLst>
          </p:cNvPr>
          <p:cNvSpPr/>
          <p:nvPr/>
        </p:nvSpPr>
        <p:spPr>
          <a:xfrm>
            <a:off x="2606723" y="3756334"/>
            <a:ext cx="2333767" cy="178785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2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2E4691-A27A-4C1C-BE9F-2943A1ABBDC1}"/>
              </a:ext>
            </a:extLst>
          </p:cNvPr>
          <p:cNvSpPr txBox="1"/>
          <p:nvPr/>
        </p:nvSpPr>
        <p:spPr>
          <a:xfrm>
            <a:off x="2922371" y="3976730"/>
            <a:ext cx="1647887" cy="1210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>
                <a:ln>
                  <a:noFill/>
                </a:ln>
                <a:solidFill>
                  <a:schemeClr val="tx2">
                    <a:lumMod val="2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Data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>
                <a:ln>
                  <a:noFill/>
                </a:ln>
                <a:solidFill>
                  <a:schemeClr val="tx2">
                    <a:lumMod val="2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Owners</a:t>
            </a:r>
            <a:endParaRPr kumimoji="0" lang="en-GB" sz="3600" b="0" i="0" u="none" strike="noStrike" cap="none" spc="0" normalizeH="0" baseline="0">
              <a:ln>
                <a:noFill/>
              </a:ln>
              <a:solidFill>
                <a:schemeClr val="tx2">
                  <a:lumMod val="25000"/>
                </a:schemeClr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AF3AB2-083D-4154-B6A5-559D11104346}"/>
              </a:ext>
            </a:extLst>
          </p:cNvPr>
          <p:cNvSpPr txBox="1"/>
          <p:nvPr/>
        </p:nvSpPr>
        <p:spPr>
          <a:xfrm>
            <a:off x="11795405" y="3976730"/>
            <a:ext cx="3258905" cy="1210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>
                <a:ln>
                  <a:noFill/>
                </a:ln>
                <a:solidFill>
                  <a:schemeClr val="tx2">
                    <a:lumMod val="2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Potential 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>
                <a:ln>
                  <a:noFill/>
                </a:ln>
                <a:solidFill>
                  <a:schemeClr val="tx2">
                    <a:lumMod val="2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Research Users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3B999FE-4235-44FA-8C84-DAAE2D379057}"/>
              </a:ext>
            </a:extLst>
          </p:cNvPr>
          <p:cNvCxnSpPr>
            <a:cxnSpLocks/>
          </p:cNvCxnSpPr>
          <p:nvPr/>
        </p:nvCxnSpPr>
        <p:spPr>
          <a:xfrm>
            <a:off x="8275250" y="2819698"/>
            <a:ext cx="0" cy="3853040"/>
          </a:xfrm>
          <a:prstGeom prst="line">
            <a:avLst/>
          </a:prstGeom>
          <a:ln w="57150">
            <a:solidFill>
              <a:srgbClr val="FF0000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91389DD-BF7D-4E0C-941B-35FC1800836E}"/>
              </a:ext>
            </a:extLst>
          </p:cNvPr>
          <p:cNvSpPr txBox="1"/>
          <p:nvPr/>
        </p:nvSpPr>
        <p:spPr>
          <a:xfrm>
            <a:off x="5423298" y="5200966"/>
            <a:ext cx="1705596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1" u="none" strike="noStrike" cap="none" spc="0" normalizeH="0" baseline="0">
                <a:ln>
                  <a:noFill/>
                </a:ln>
                <a:solidFill>
                  <a:schemeClr val="tx2">
                    <a:lumMod val="2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Recruitment</a:t>
            </a:r>
            <a:endParaRPr kumimoji="0" lang="en-GB" sz="2400" b="0" i="1" u="none" strike="noStrike" cap="none" spc="0" normalizeH="0" baseline="0">
              <a:ln>
                <a:noFill/>
              </a:ln>
              <a:solidFill>
                <a:schemeClr val="tx2">
                  <a:lumMod val="25000"/>
                </a:schemeClr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26AAED9-547E-438B-92BF-58E456F02809}"/>
              </a:ext>
            </a:extLst>
          </p:cNvPr>
          <p:cNvSpPr txBox="1"/>
          <p:nvPr/>
        </p:nvSpPr>
        <p:spPr>
          <a:xfrm>
            <a:off x="12796349" y="2604648"/>
            <a:ext cx="3651641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1" u="none" strike="noStrike" cap="none" spc="0" normalizeH="0" baseline="0" dirty="0">
                <a:ln>
                  <a:noFill/>
                </a:ln>
                <a:solidFill>
                  <a:schemeClr val="tx2">
                    <a:lumMod val="2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Unique or Complementary 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1" u="none" strike="noStrike" cap="none" spc="0" normalizeH="0" baseline="0" dirty="0">
                <a:ln>
                  <a:noFill/>
                </a:ln>
                <a:solidFill>
                  <a:schemeClr val="tx2">
                    <a:lumMod val="2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Research Insights</a:t>
            </a:r>
            <a:endParaRPr kumimoji="0" lang="en-GB" sz="2400" b="0" i="1" u="none" strike="noStrike" cap="none" spc="0" normalizeH="0" baseline="0" dirty="0">
              <a:ln>
                <a:noFill/>
              </a:ln>
              <a:solidFill>
                <a:schemeClr val="tx2">
                  <a:lumMod val="25000"/>
                </a:schemeClr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99B885B-2CD2-4A10-9FFE-F1B8997792E5}"/>
              </a:ext>
            </a:extLst>
          </p:cNvPr>
          <p:cNvSpPr txBox="1"/>
          <p:nvPr/>
        </p:nvSpPr>
        <p:spPr>
          <a:xfrm>
            <a:off x="9391627" y="5436928"/>
            <a:ext cx="1530868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i="1">
                <a:solidFill>
                  <a:schemeClr val="tx2">
                    <a:lumMod val="25000"/>
                  </a:schemeClr>
                </a:solidFill>
              </a:rPr>
              <a:t>Real World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1" u="none" strike="noStrike" cap="none" spc="0" normalizeH="0" baseline="0">
                <a:ln>
                  <a:noFill/>
                </a:ln>
                <a:solidFill>
                  <a:schemeClr val="tx2">
                    <a:lumMod val="2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Impact</a:t>
            </a:r>
            <a:endParaRPr kumimoji="0" lang="en-GB" sz="2400" b="0" i="1" u="none" strike="noStrike" cap="none" spc="0" normalizeH="0" baseline="0">
              <a:ln>
                <a:noFill/>
              </a:ln>
              <a:solidFill>
                <a:schemeClr val="tx2">
                  <a:lumMod val="25000"/>
                </a:schemeClr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19F2CDF-5FEA-4267-BB37-C7D52B67422E}"/>
              </a:ext>
            </a:extLst>
          </p:cNvPr>
          <p:cNvSpPr txBox="1"/>
          <p:nvPr/>
        </p:nvSpPr>
        <p:spPr>
          <a:xfrm>
            <a:off x="662661" y="5857556"/>
            <a:ext cx="1896353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1" u="none" strike="noStrike" cap="none" spc="0" normalizeH="0" baseline="0">
                <a:ln>
                  <a:noFill/>
                </a:ln>
                <a:solidFill>
                  <a:schemeClr val="tx2">
                    <a:lumMod val="2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Corporate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i="1">
                <a:solidFill>
                  <a:schemeClr val="tx2">
                    <a:lumMod val="25000"/>
                  </a:schemeClr>
                </a:solidFill>
              </a:rPr>
              <a:t>Responsibility</a:t>
            </a:r>
            <a:endParaRPr kumimoji="0" lang="en-GB" sz="2400" b="0" i="1" u="none" strike="noStrike" cap="none" spc="0" normalizeH="0" baseline="0">
              <a:ln>
                <a:noFill/>
              </a:ln>
              <a:solidFill>
                <a:schemeClr val="tx2">
                  <a:lumMod val="25000"/>
                </a:schemeClr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FEDC396-9ECA-4F5F-99C2-CDBFB92B6F0D}"/>
              </a:ext>
            </a:extLst>
          </p:cNvPr>
          <p:cNvSpPr txBox="1"/>
          <p:nvPr/>
        </p:nvSpPr>
        <p:spPr>
          <a:xfrm>
            <a:off x="5166408" y="2490887"/>
            <a:ext cx="1561325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1" u="none" strike="noStrike" cap="none" spc="0" normalizeH="0" baseline="0">
                <a:ln>
                  <a:noFill/>
                </a:ln>
                <a:solidFill>
                  <a:schemeClr val="tx2">
                    <a:lumMod val="2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Knowledge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i="1">
                <a:solidFill>
                  <a:schemeClr val="tx2">
                    <a:lumMod val="25000"/>
                  </a:schemeClr>
                </a:solidFill>
              </a:rPr>
              <a:t>Exchange</a:t>
            </a:r>
            <a:endParaRPr kumimoji="0" lang="en-GB" sz="2400" b="0" i="1" u="none" strike="noStrike" cap="none" spc="0" normalizeH="0" baseline="0">
              <a:ln>
                <a:noFill/>
              </a:ln>
              <a:solidFill>
                <a:schemeClr val="tx2">
                  <a:lumMod val="25000"/>
                </a:schemeClr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D745212-4DD0-4256-8511-9A4AB8FFAB4C}"/>
              </a:ext>
            </a:extLst>
          </p:cNvPr>
          <p:cNvSpPr txBox="1"/>
          <p:nvPr/>
        </p:nvSpPr>
        <p:spPr>
          <a:xfrm>
            <a:off x="13444096" y="6307697"/>
            <a:ext cx="3220433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1" u="none" strike="noStrike" cap="none" spc="0" normalizeH="0" baseline="0" dirty="0">
                <a:ln>
                  <a:noFill/>
                </a:ln>
                <a:solidFill>
                  <a:schemeClr val="tx2">
                    <a:lumMod val="2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Partnership / Innovation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i="1" dirty="0">
                <a:solidFill>
                  <a:schemeClr val="tx2">
                    <a:lumMod val="25000"/>
                  </a:schemeClr>
                </a:solidFill>
              </a:rPr>
              <a:t>Potential</a:t>
            </a:r>
            <a:endParaRPr kumimoji="0" lang="en-GB" sz="2400" b="0" i="1" u="none" strike="noStrike" cap="none" spc="0" normalizeH="0" baseline="0" dirty="0">
              <a:ln>
                <a:noFill/>
              </a:ln>
              <a:solidFill>
                <a:schemeClr val="tx2">
                  <a:lumMod val="25000"/>
                </a:schemeClr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866274693"/>
      </p:ext>
    </p:extLst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Black">
  <a:themeElements>
    <a:clrScheme name="Black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00A6AC"/>
      </a:accent2>
      <a:accent3>
        <a:srgbClr val="308B16"/>
      </a:accent3>
      <a:accent4>
        <a:srgbClr val="BC8027"/>
      </a:accent4>
      <a:accent5>
        <a:srgbClr val="971817"/>
      </a:accent5>
      <a:accent6>
        <a:srgbClr val="5747C1"/>
      </a:accent6>
      <a:hlink>
        <a:srgbClr val="0000FF"/>
      </a:hlink>
      <a:folHlink>
        <a:srgbClr val="FF00FF"/>
      </a:folHlink>
    </a:clrScheme>
    <a:fontScheme name="Black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Black">
  <a:themeElements>
    <a:clrScheme name="Black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00A6AC"/>
      </a:accent2>
      <a:accent3>
        <a:srgbClr val="308B16"/>
      </a:accent3>
      <a:accent4>
        <a:srgbClr val="BC8027"/>
      </a:accent4>
      <a:accent5>
        <a:srgbClr val="971817"/>
      </a:accent5>
      <a:accent6>
        <a:srgbClr val="5747C1"/>
      </a:accent6>
      <a:hlink>
        <a:srgbClr val="0000FF"/>
      </a:hlink>
      <a:folHlink>
        <a:srgbClr val="FF00FF"/>
      </a:folHlink>
    </a:clrScheme>
    <a:fontScheme name="Black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10821</TotalTime>
  <Words>1647</Words>
  <Application>Microsoft Office PowerPoint</Application>
  <PresentationFormat>Custom</PresentationFormat>
  <Paragraphs>436</Paragraphs>
  <Slides>56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2" baseType="lpstr">
      <vt:lpstr>Arial</vt:lpstr>
      <vt:lpstr>Avenir Roman</vt:lpstr>
      <vt:lpstr>Courier New</vt:lpstr>
      <vt:lpstr>Helvetica</vt:lpstr>
      <vt:lpstr>Helvetica Light</vt:lpstr>
      <vt:lpstr>Black</vt:lpstr>
      <vt:lpstr>Urban Analytics: City Structure and Function</vt:lpstr>
      <vt:lpstr>About Me</vt:lpstr>
      <vt:lpstr>Urban Analytics</vt:lpstr>
      <vt:lpstr>Contents</vt:lpstr>
      <vt:lpstr>New Forms of Urban Data</vt:lpstr>
      <vt:lpstr>So why bother?</vt:lpstr>
      <vt:lpstr>PowerPoint Presentation</vt:lpstr>
      <vt:lpstr>Challenges</vt:lpstr>
      <vt:lpstr>Benefits</vt:lpstr>
      <vt:lpstr>Our model</vt:lpstr>
      <vt:lpstr>Assurance (Legal)</vt:lpstr>
      <vt:lpstr>Assurance (Data Service)</vt:lpstr>
      <vt:lpstr>Discoverability</vt:lpstr>
      <vt:lpstr>Motivation for Engagement</vt:lpstr>
      <vt:lpstr>Analysis Ready Data Products</vt:lpstr>
      <vt:lpstr>Analysis Ready Data Case Studies</vt:lpstr>
      <vt:lpstr>Linked Consumer Registers</vt:lpstr>
      <vt:lpstr>Linked Consumer Records</vt:lpstr>
      <vt:lpstr>Geography and Names</vt:lpstr>
      <vt:lpstr>Names and Geography</vt:lpstr>
      <vt:lpstr>Names, Ethnicity and IMD</vt:lpstr>
      <vt:lpstr>Ethnicity and the first COVID-19 epidemic wave in Wales</vt:lpstr>
      <vt:lpstr>Takeaway</vt:lpstr>
      <vt:lpstr>London Output Area Classification</vt:lpstr>
      <vt:lpstr>What is a Geodemographic?</vt:lpstr>
      <vt:lpstr>LOAC V OAC</vt:lpstr>
      <vt:lpstr>Input Data &amp; Method</vt:lpstr>
      <vt:lpstr>London Output Area Classification</vt:lpstr>
      <vt:lpstr>D: Urban Elites </vt:lpstr>
      <vt:lpstr>B: High Density and High Rise Flats </vt:lpstr>
      <vt:lpstr>Transport Classification of Londoners</vt:lpstr>
      <vt:lpstr>Transport Classification of Londoners</vt:lpstr>
      <vt:lpstr>PowerPoint Presentation</vt:lpstr>
      <vt:lpstr>PowerPoint Presentation</vt:lpstr>
      <vt:lpstr>PowerPoint Presentation</vt:lpstr>
      <vt:lpstr>Takeaway</vt:lpstr>
      <vt:lpstr>Internet User Classification</vt:lpstr>
      <vt:lpstr>Mapping Digital Inequality</vt:lpstr>
      <vt:lpstr>Open V Closed Geodemographics</vt:lpstr>
      <vt:lpstr>Hybrid Geodemographics</vt:lpstr>
      <vt:lpstr>PowerPoint Presentation</vt:lpstr>
      <vt:lpstr>PowerPoint Presentation</vt:lpstr>
      <vt:lpstr>Book of Mormon</vt:lpstr>
      <vt:lpstr>Book of Mormon</vt:lpstr>
      <vt:lpstr>Takeaway</vt:lpstr>
      <vt:lpstr>Retail</vt:lpstr>
      <vt:lpstr>Challenge &amp; Objective</vt:lpstr>
      <vt:lpstr>Data on Retail Locations</vt:lpstr>
      <vt:lpstr>UK Address Geocoding</vt:lpstr>
      <vt:lpstr>Where</vt:lpstr>
      <vt:lpstr>Where</vt:lpstr>
      <vt:lpstr>Who</vt:lpstr>
      <vt:lpstr>Retail Indicators</vt:lpstr>
      <vt:lpstr>Future Highstreets Taskforce</vt:lpstr>
      <vt:lpstr>Takeaway</vt:lpstr>
      <vt:lpstr>Conclusions…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Role of Data Philanthropy in Urban Analytics</dc:title>
  <dc:creator>Alex Singleton</dc:creator>
  <cp:lastModifiedBy>Singleton, Alexander</cp:lastModifiedBy>
  <cp:revision>56</cp:revision>
  <cp:lastPrinted>2020-09-30T17:36:43Z</cp:lastPrinted>
  <dcterms:modified xsi:type="dcterms:W3CDTF">2022-08-08T11:59:03Z</dcterms:modified>
</cp:coreProperties>
</file>